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8532"/>
    <a:srgbClr val="FF1F1F"/>
    <a:srgbClr val="380232"/>
    <a:srgbClr val="000000"/>
    <a:srgbClr val="92017E"/>
    <a:srgbClr val="481F67"/>
    <a:srgbClr val="D40E0E"/>
    <a:srgbClr val="F23636"/>
    <a:srgbClr val="B94949"/>
    <a:srgbClr val="058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" d="100"/>
          <a:sy n="10" d="100"/>
        </p:scale>
        <p:origin x="3060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15A3-8810-45F1-873C-06DFDD7F2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B2B66-9A96-4164-800A-C903810EE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C353-AF83-4E8B-826C-816CEB07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2F3E0-8438-4A43-81F6-D197FD01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E5FA1-E0E3-486B-8152-0D7828D6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4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C89A-A6CB-4E10-B987-0ED46C45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0E8B0-BEF4-4576-BC81-02C39AB8A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7F94E-11A5-4F08-8D4D-62AFB8C7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AD4C9-3BE6-49E7-BA3F-CE0F6033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72BD5-CCEA-414B-BBCB-55B28957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65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519BE-D654-4E4F-ABFE-2D88DBB60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1B659-F9B8-40A0-8373-8D09F9181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59D0-370C-4DFC-AEDA-2E55A6E1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8AA90-C103-443E-A311-CCE8588A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9FDF0-9251-45FD-8F38-00C82710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2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EDC6-437A-4B23-9D91-C13B93F6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A287B-F5D0-4CD7-BAD6-EFA84542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46C62-6C37-40FA-8D17-9F1C84967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3E7BA-8122-44A7-9173-FBA69C99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90FB3-85DE-464B-AB84-08D6D0EB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0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5375A-9AFC-40C6-A39C-220C449C1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0D0C4-7112-4D45-B1A6-BF4E5418B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5E77F-2769-4253-BD76-57DC5F8CD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4720B-87BC-41AA-A206-31CDE7D68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014E3-C79E-4A24-9507-E7040D29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156E-DB9C-4AE8-BE41-50236DAD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B754E-38F9-4C28-931A-607A6CE77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2D3AD-F1B0-440F-96E0-8125D3557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29C29-DF40-4629-A9F8-DD63B913D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7F62-2B48-4D5C-9B66-957D61096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68CB7-3540-4FCE-AEBC-F2C6C35A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2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C6E2-851F-415F-B3C8-7C49C59F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607D-9FF9-4844-BDF9-9804245ED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74C89-C0E0-453C-9C5D-87A2AC67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722AC-7A60-4366-BBB9-34C1CF5E4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B9DF7-F80D-4349-8C50-8BF9E7061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489EA-59E2-471B-B7EF-7CE7D2EC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F8F00-A767-45FE-BDD6-C1FE5489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178A6-AF3C-416F-8B7D-1DDD316E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7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88D2-8E9D-423E-8B45-CA21515B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8C9B2-5044-451A-9234-193F2C746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9C22E-913B-4026-BFB4-0E485F15A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29E1-9D93-412C-90F3-A40890DC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97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1419A-4A5E-447D-8E5F-68499E71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D195DB-E845-4590-9AA3-F69CB7AA1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C7EC2-3D70-43F5-8F9B-12E7DF19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5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D972-5DBF-48EE-97CE-CC75EC8A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B25A-64D4-4528-95C4-FBB527C85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C1D8F-C0C4-4D80-A617-7F0D49801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818E8-BC9E-4B56-B898-8FBD7841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D5742-1C3E-4C0E-9FB8-59296B32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A3939-EF68-4ADB-B74F-9C30FF0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8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9B56-F647-4496-8846-9766EAB3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02063-6E58-4717-AC54-746C6048F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D79C6-304A-48F1-A138-6DD7E211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3F276-E7F1-4CB3-88CD-F170905D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DD771-D1AD-4BCE-9031-4F92575E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14B80-3FE9-4FEB-930A-16B4CE00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63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7F7A5-9DC2-40B0-8155-B4A7182D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55079-ECF6-4F35-A191-8DF7472D4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431F-0F66-4B59-BB2B-F5D17FAE5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2185C-9FCD-46D3-9983-2B66CBD4F369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22CD8-0FC2-4F6E-A7BE-98D8E2C43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E0C6-82F7-4328-8691-F226EBC91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4C46-AC78-41B5-B916-DC9F18156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8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98C63F-2528-4208-9C46-F1174B276B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A601A-CCEF-4A6E-864B-2195DA907B07}"/>
              </a:ext>
            </a:extLst>
          </p:cNvPr>
          <p:cNvSpPr txBox="1"/>
          <p:nvPr/>
        </p:nvSpPr>
        <p:spPr>
          <a:xfrm rot="18898577">
            <a:off x="6116089" y="3634040"/>
            <a:ext cx="1868495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b="1" dirty="0">
                <a:solidFill>
                  <a:srgbClr val="1ED76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97C96-FC05-46B2-85E4-B259AD4E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7149">
            <a:off x="-7339462" y="-7482110"/>
            <a:ext cx="10166606" cy="101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63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F4DF2-A6B4-4D29-A9F9-E229E1A0C514}"/>
              </a:ext>
            </a:extLst>
          </p:cNvPr>
          <p:cNvSpPr/>
          <p:nvPr/>
        </p:nvSpPr>
        <p:spPr>
          <a:xfrm>
            <a:off x="-7746476" y="6950941"/>
            <a:ext cx="20574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15CD56-7546-4693-BD84-B46608EB8B17}"/>
              </a:ext>
            </a:extLst>
          </p:cNvPr>
          <p:cNvSpPr/>
          <p:nvPr/>
        </p:nvSpPr>
        <p:spPr>
          <a:xfrm>
            <a:off x="-6467214" y="-6916596"/>
            <a:ext cx="20574000" cy="6858000"/>
          </a:xfrm>
          <a:prstGeom prst="roundRect">
            <a:avLst>
              <a:gd name="adj" fmla="val 0"/>
            </a:avLst>
          </a:prstGeom>
          <a:solidFill>
            <a:srgbClr val="EB4353"/>
          </a:soli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13" name="Octagon 12">
            <a:extLst>
              <a:ext uri="{FF2B5EF4-FFF2-40B4-BE49-F238E27FC236}">
                <a16:creationId xmlns:a16="http://schemas.microsoft.com/office/drawing/2014/main" id="{571B5AE0-D104-4AC4-9985-D45581ADB8E1}"/>
              </a:ext>
            </a:extLst>
          </p:cNvPr>
          <p:cNvSpPr/>
          <p:nvPr/>
        </p:nvSpPr>
        <p:spPr>
          <a:xfrm>
            <a:off x="-8054754" y="-1421473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0C12D0-E25B-4D9E-80BA-D70040219087}"/>
              </a:ext>
            </a:extLst>
          </p:cNvPr>
          <p:cNvSpPr txBox="1"/>
          <p:nvPr/>
        </p:nvSpPr>
        <p:spPr>
          <a:xfrm rot="5400000">
            <a:off x="-2134219" y="3160126"/>
            <a:ext cx="4677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24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C8FF21B8-25E0-43C2-A30B-D2140AAB0FAA}"/>
              </a:ext>
            </a:extLst>
          </p:cNvPr>
          <p:cNvSpPr/>
          <p:nvPr/>
        </p:nvSpPr>
        <p:spPr>
          <a:xfrm>
            <a:off x="11694563" y="-1196111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85270-4EF1-4F00-A28D-671E42A4058B}"/>
              </a:ext>
            </a:extLst>
          </p:cNvPr>
          <p:cNvSpPr txBox="1"/>
          <p:nvPr/>
        </p:nvSpPr>
        <p:spPr>
          <a:xfrm rot="16200000">
            <a:off x="9546149" y="3209174"/>
            <a:ext cx="483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WHY?</a:t>
            </a:r>
            <a:endParaRPr lang="en-US" sz="36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CD0D9F00-D135-4F8B-AE63-66D6ED9A4FAF}"/>
              </a:ext>
            </a:extLst>
          </p:cNvPr>
          <p:cNvSpPr/>
          <p:nvPr/>
        </p:nvSpPr>
        <p:spPr>
          <a:xfrm>
            <a:off x="12192000" y="-3696368"/>
            <a:ext cx="12563214" cy="14250736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673100" dist="317500" dir="40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06426-05AC-40E6-9A1E-10F0466F4B19}"/>
              </a:ext>
            </a:extLst>
          </p:cNvPr>
          <p:cNvSpPr txBox="1"/>
          <p:nvPr/>
        </p:nvSpPr>
        <p:spPr>
          <a:xfrm>
            <a:off x="12119026" y="626185"/>
            <a:ext cx="582157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It is revealed that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in 2022 suffered a net loss of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430 million Euros 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data of the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are incredibly very in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number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, which can be very hard 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maintain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.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Especially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India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where, the free members users are very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high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so, Introducing this change will be a encourage more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paid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subscribers</a:t>
            </a:r>
            <a:endParaRPr lang="en-US" sz="2000" dirty="0">
              <a:solidFill>
                <a:srgbClr val="92017E">
                  <a:alpha val="94000"/>
                </a:srgb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44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B8334F8-BCBA-4AD7-8886-D98E3CA986B0}"/>
              </a:ext>
            </a:extLst>
          </p:cNvPr>
          <p:cNvSpPr txBox="1"/>
          <p:nvPr/>
        </p:nvSpPr>
        <p:spPr>
          <a:xfrm>
            <a:off x="5820626" y="-3545131"/>
            <a:ext cx="58046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Why This is a Bad Move From Spotify?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2DD453-1786-486E-B849-9876A8730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8198" y="0"/>
            <a:ext cx="3923732" cy="39237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6F77D0-D3C3-48C5-B56C-2234ECC0F798}"/>
              </a:ext>
            </a:extLst>
          </p:cNvPr>
          <p:cNvSpPr/>
          <p:nvPr/>
        </p:nvSpPr>
        <p:spPr>
          <a:xfrm rot="1647285">
            <a:off x="-4191000" y="3581400"/>
            <a:ext cx="20574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CED294-F8A7-46D8-BCE1-1EE3BFAEE18E}"/>
              </a:ext>
            </a:extLst>
          </p:cNvPr>
          <p:cNvSpPr/>
          <p:nvPr/>
        </p:nvSpPr>
        <p:spPr>
          <a:xfrm rot="1633770">
            <a:off x="-4071817" y="-4000500"/>
            <a:ext cx="20574000" cy="6858000"/>
          </a:xfrm>
          <a:prstGeom prst="roundRect">
            <a:avLst>
              <a:gd name="adj" fmla="val 0"/>
            </a:avLst>
          </a:prstGeom>
          <a:solidFill>
            <a:srgbClr val="EB4353"/>
          </a:soli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8" name="Octagon 7">
            <a:extLst>
              <a:ext uri="{FF2B5EF4-FFF2-40B4-BE49-F238E27FC236}">
                <a16:creationId xmlns:a16="http://schemas.microsoft.com/office/drawing/2014/main" id="{1D5918E1-D86A-4548-8F3F-B24CD49BC3A9}"/>
              </a:ext>
            </a:extLst>
          </p:cNvPr>
          <p:cNvSpPr/>
          <p:nvPr/>
        </p:nvSpPr>
        <p:spPr>
          <a:xfrm>
            <a:off x="-14349965" y="-1421473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1105F-72A7-40D8-8CA7-842C501BFC1B}"/>
              </a:ext>
            </a:extLst>
          </p:cNvPr>
          <p:cNvSpPr txBox="1"/>
          <p:nvPr/>
        </p:nvSpPr>
        <p:spPr>
          <a:xfrm rot="5400000">
            <a:off x="-8776647" y="3160126"/>
            <a:ext cx="4677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24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D4F8D0AA-BC8C-473B-BBD6-CA70C38A7FDC}"/>
              </a:ext>
            </a:extLst>
          </p:cNvPr>
          <p:cNvSpPr/>
          <p:nvPr/>
        </p:nvSpPr>
        <p:spPr>
          <a:xfrm>
            <a:off x="17237258" y="-1196111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10B92-F4AC-455F-A1C6-8F0C7B2DD7C4}"/>
              </a:ext>
            </a:extLst>
          </p:cNvPr>
          <p:cNvSpPr txBox="1"/>
          <p:nvPr/>
        </p:nvSpPr>
        <p:spPr>
          <a:xfrm rot="16200000">
            <a:off x="15258856" y="3209175"/>
            <a:ext cx="483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WHY?</a:t>
            </a:r>
            <a:endParaRPr lang="en-US" sz="36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F6BFA-8C9F-4216-8CD0-D53B7EB5E780}"/>
              </a:ext>
            </a:extLst>
          </p:cNvPr>
          <p:cNvSpPr/>
          <p:nvPr/>
        </p:nvSpPr>
        <p:spPr>
          <a:xfrm rot="5400000">
            <a:off x="-7642720" y="-163189"/>
            <a:ext cx="7184378" cy="6858000"/>
          </a:xfrm>
          <a:prstGeom prst="roundRect">
            <a:avLst>
              <a:gd name="adj" fmla="val 15914"/>
            </a:avLst>
          </a:prstGeom>
          <a:solidFill>
            <a:srgbClr val="8993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38247-70B3-4FD9-8F74-3A9ACFEC6FBE}"/>
              </a:ext>
            </a:extLst>
          </p:cNvPr>
          <p:cNvSpPr txBox="1"/>
          <p:nvPr/>
        </p:nvSpPr>
        <p:spPr>
          <a:xfrm>
            <a:off x="-7740095" y="1906769"/>
            <a:ext cx="582157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Majority of the People will not switch to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Premium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even though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leaves the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with no choice but to buy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Premium</a:t>
            </a:r>
          </a:p>
          <a:p>
            <a:endParaRPr lang="en-US" sz="24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Majority of them will switch to the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alternatives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like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YouTube Music </a:t>
            </a:r>
          </a:p>
          <a:p>
            <a:endParaRPr lang="en-US" sz="24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Most of the People will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illegally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Download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songs. And switch to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Local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playing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92017E">
                  <a:alpha val="94000"/>
                </a:srgb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20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355EC4D-73C6-4BBF-A56D-62DB0CB8EB58}"/>
              </a:ext>
            </a:extLst>
          </p:cNvPr>
          <p:cNvSpPr/>
          <p:nvPr/>
        </p:nvSpPr>
        <p:spPr>
          <a:xfrm>
            <a:off x="3640325" y="7820584"/>
            <a:ext cx="3643086" cy="36430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5aQeV9pcJlfuASu7QqoyQm0pwKJak-o4XJOSzTYRp9GqpWsHw6FQQhVnB9XIK5rERo3X_pn8=s176-c-k-c0x00ffffff-no-rj (176×176)">
            <a:extLst>
              <a:ext uri="{FF2B5EF4-FFF2-40B4-BE49-F238E27FC236}">
                <a16:creationId xmlns:a16="http://schemas.microsoft.com/office/drawing/2014/main" id="{B1C766B4-1969-4C8A-A655-7BBE3EE1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96" y="8395455"/>
            <a:ext cx="2493343" cy="249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DE05E-16F1-41CA-8E21-1EA07F91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17" y="422610"/>
            <a:ext cx="9311183" cy="931118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758ECC-0168-469D-8D0B-CAF23D175A80}"/>
              </a:ext>
            </a:extLst>
          </p:cNvPr>
          <p:cNvSpPr/>
          <p:nvPr/>
        </p:nvSpPr>
        <p:spPr>
          <a:xfrm>
            <a:off x="-4404816" y="6882296"/>
            <a:ext cx="20574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1551D7-1AD4-4EC7-A318-E803007F47CB}"/>
              </a:ext>
            </a:extLst>
          </p:cNvPr>
          <p:cNvSpPr/>
          <p:nvPr/>
        </p:nvSpPr>
        <p:spPr>
          <a:xfrm rot="13239168">
            <a:off x="-11002457" y="-3459508"/>
            <a:ext cx="16214934" cy="13923816"/>
          </a:xfrm>
          <a:prstGeom prst="roundRect">
            <a:avLst>
              <a:gd name="adj" fmla="val 6555"/>
            </a:avLst>
          </a:prstGeom>
          <a:solidFill>
            <a:srgbClr val="1ED760">
              <a:shade val="30000"/>
              <a:satMod val="115000"/>
            </a:srgbClr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696B6-5D76-4A52-94AB-8CFF41B060A1}"/>
              </a:ext>
            </a:extLst>
          </p:cNvPr>
          <p:cNvSpPr txBox="1"/>
          <p:nvPr/>
        </p:nvSpPr>
        <p:spPr>
          <a:xfrm>
            <a:off x="5761633" y="233060"/>
            <a:ext cx="580460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Why This is a </a:t>
            </a:r>
            <a:r>
              <a:rPr lang="en-US" sz="4400" i="1" dirty="0">
                <a:solidFill>
                  <a:srgbClr val="FF1F1F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Bad</a:t>
            </a:r>
            <a:r>
              <a:rPr lang="en-US" sz="44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 Move From </a:t>
            </a:r>
            <a:r>
              <a:rPr lang="en-US" sz="4400" i="1" dirty="0">
                <a:solidFill>
                  <a:srgbClr val="048532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Spotify?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0EFAD-84DF-44BE-99F7-D1CD2EF68FB7}"/>
              </a:ext>
            </a:extLst>
          </p:cNvPr>
          <p:cNvSpPr txBox="1"/>
          <p:nvPr/>
        </p:nvSpPr>
        <p:spPr>
          <a:xfrm>
            <a:off x="316797" y="1947005"/>
            <a:ext cx="582157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Majority of the People will not switch to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Premium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even though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leaves the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with no choice but to buy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Premium</a:t>
            </a:r>
          </a:p>
          <a:p>
            <a:endParaRPr lang="en-US" sz="24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Majority of them will switch to the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alternatives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like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YouTube Music </a:t>
            </a:r>
          </a:p>
          <a:p>
            <a:endParaRPr lang="en-US" sz="24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Most of the People will </a:t>
            </a:r>
            <a:r>
              <a:rPr lang="en-US" sz="24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illegally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Download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songs. And switch to </a:t>
            </a:r>
            <a:r>
              <a:rPr lang="en-US" sz="2400" dirty="0">
                <a:solidFill>
                  <a:schemeClr val="accent2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Local</a:t>
            </a:r>
            <a:r>
              <a:rPr lang="en-US" sz="24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playing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92017E">
                  <a:alpha val="94000"/>
                </a:srgb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5F3A8E-0B84-49F6-9904-411160453C43}"/>
              </a:ext>
            </a:extLst>
          </p:cNvPr>
          <p:cNvSpPr/>
          <p:nvPr/>
        </p:nvSpPr>
        <p:spPr>
          <a:xfrm rot="21586485">
            <a:off x="-4204401" y="-6943617"/>
            <a:ext cx="20574000" cy="6858000"/>
          </a:xfrm>
          <a:prstGeom prst="roundRect">
            <a:avLst>
              <a:gd name="adj" fmla="val 0"/>
            </a:avLst>
          </a:prstGeom>
          <a:solidFill>
            <a:srgbClr val="EB4353"/>
          </a:soli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931CD-FD65-4439-AB6B-6B8E09C4DEFF}"/>
              </a:ext>
            </a:extLst>
          </p:cNvPr>
          <p:cNvSpPr txBox="1"/>
          <p:nvPr/>
        </p:nvSpPr>
        <p:spPr>
          <a:xfrm>
            <a:off x="5692876" y="-4078008"/>
            <a:ext cx="203132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</a:rPr>
              <a:t>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5E85CE-6E11-43D4-ADD5-D59ADE4F0ECA}"/>
              </a:ext>
            </a:extLst>
          </p:cNvPr>
          <p:cNvSpPr txBox="1"/>
          <p:nvPr/>
        </p:nvSpPr>
        <p:spPr>
          <a:xfrm>
            <a:off x="14115470" y="1513406"/>
            <a:ext cx="57912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Whatsapp, Facebook La Ivlo, Masam Ketunah Dha Ad Varadhu Apdi Nu Sonna Evlo Peru Povingha?</a:t>
            </a:r>
          </a:p>
          <a:p>
            <a:pPr algn="r"/>
            <a:r>
              <a:rPr lang="en-US" sz="28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- Meta Monkeys </a:t>
            </a:r>
          </a:p>
        </p:txBody>
      </p:sp>
    </p:spTree>
    <p:extLst>
      <p:ext uri="{BB962C8B-B14F-4D97-AF65-F5344CB8AC3E}">
        <p14:creationId xmlns:p14="http://schemas.microsoft.com/office/powerpoint/2010/main" val="2656960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2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B731A15-BF0D-4CC5-B8F4-0DEFC31F2FE6}"/>
              </a:ext>
            </a:extLst>
          </p:cNvPr>
          <p:cNvSpPr/>
          <p:nvPr/>
        </p:nvSpPr>
        <p:spPr>
          <a:xfrm>
            <a:off x="807357" y="1607457"/>
            <a:ext cx="3643086" cy="36430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aQeV9pcJlfuASu7QqoyQm0pwKJak-o4XJOSzTYRp9GqpWsHw6FQQhVnB9XIK5rERo3X_pn8=s176-c-k-c0x00ffffff-no-rj (176×176)">
            <a:extLst>
              <a:ext uri="{FF2B5EF4-FFF2-40B4-BE49-F238E27FC236}">
                <a16:creationId xmlns:a16="http://schemas.microsoft.com/office/drawing/2014/main" id="{3D3FF4ED-AEDE-4B1B-B2D3-A873E272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28" y="2182328"/>
            <a:ext cx="2493343" cy="249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1DE05E-16F1-41CA-8E21-1EA07F9114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685" y="5930033"/>
            <a:ext cx="6370320" cy="63703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794B40-3847-4D59-B91C-6AA5EA18D5A5}"/>
              </a:ext>
            </a:extLst>
          </p:cNvPr>
          <p:cNvSpPr/>
          <p:nvPr/>
        </p:nvSpPr>
        <p:spPr>
          <a:xfrm rot="19119912">
            <a:off x="6810200" y="-1042073"/>
            <a:ext cx="10143646" cy="9818450"/>
          </a:xfrm>
          <a:prstGeom prst="roundRect">
            <a:avLst>
              <a:gd name="adj" fmla="val 6281"/>
            </a:avLst>
          </a:prstGeom>
          <a:solidFill>
            <a:srgbClr val="380232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0AE69-6B20-4B3E-B711-6CC842578726}"/>
              </a:ext>
            </a:extLst>
          </p:cNvPr>
          <p:cNvSpPr txBox="1"/>
          <p:nvPr/>
        </p:nvSpPr>
        <p:spPr>
          <a:xfrm>
            <a:off x="6096000" y="1607457"/>
            <a:ext cx="57912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Whatsapp, Facebook La Ivlo, Masam Ketunah Dha Ad Varadhu Apdi Nu Sonna Evlo Peru Povingha?</a:t>
            </a:r>
          </a:p>
          <a:p>
            <a:pPr algn="r"/>
            <a:r>
              <a:rPr lang="en-US" sz="28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- Meta Monkeys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BDCC7-8A78-438A-AFC6-AE9807B34334}"/>
              </a:ext>
            </a:extLst>
          </p:cNvPr>
          <p:cNvSpPr txBox="1"/>
          <p:nvPr/>
        </p:nvSpPr>
        <p:spPr>
          <a:xfrm>
            <a:off x="5715002" y="-135547"/>
            <a:ext cx="203132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</a:rPr>
              <a:t>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3C6BE4A-3847-4288-9CB1-7D8A14DE3C51}"/>
              </a:ext>
            </a:extLst>
          </p:cNvPr>
          <p:cNvSpPr/>
          <p:nvPr/>
        </p:nvSpPr>
        <p:spPr>
          <a:xfrm rot="17525775">
            <a:off x="-13281776" y="-2322092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794129-DE68-40BB-98C7-7DE6B5C531E3}"/>
              </a:ext>
            </a:extLst>
          </p:cNvPr>
          <p:cNvSpPr/>
          <p:nvPr/>
        </p:nvSpPr>
        <p:spPr>
          <a:xfrm rot="10800000">
            <a:off x="-4859843" y="-12262822"/>
            <a:ext cx="13512791" cy="7859100"/>
          </a:xfrm>
          <a:prstGeom prst="roundRect">
            <a:avLst>
              <a:gd name="adj" fmla="val 0"/>
            </a:avLst>
          </a:prstGeom>
          <a:solidFill>
            <a:srgbClr val="048532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443BA2-2EBC-4B7E-9063-BE9689E853A1}"/>
              </a:ext>
            </a:extLst>
          </p:cNvPr>
          <p:cNvSpPr/>
          <p:nvPr/>
        </p:nvSpPr>
        <p:spPr>
          <a:xfrm rot="6905013">
            <a:off x="12818622" y="985773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F7DCE8-C7B7-4503-BF9B-09C86F457AE6}"/>
              </a:ext>
            </a:extLst>
          </p:cNvPr>
          <p:cNvSpPr/>
          <p:nvPr/>
        </p:nvSpPr>
        <p:spPr>
          <a:xfrm rot="10800000">
            <a:off x="2510356" y="11119951"/>
            <a:ext cx="13512791" cy="7859100"/>
          </a:xfrm>
          <a:prstGeom prst="roundRect">
            <a:avLst>
              <a:gd name="adj" fmla="val 0"/>
            </a:avLst>
          </a:prstGeom>
          <a:solidFill>
            <a:srgbClr val="048532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BE381D-1CC5-4F5B-B775-E54E3512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69489" y="-4403721"/>
            <a:ext cx="6161304" cy="46209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7DDE1B-A3CC-4052-83C4-E10B6D7F1C7A}"/>
              </a:ext>
            </a:extLst>
          </p:cNvPr>
          <p:cNvSpPr txBox="1"/>
          <p:nvPr/>
        </p:nvSpPr>
        <p:spPr>
          <a:xfrm>
            <a:off x="23630495" y="5784206"/>
            <a:ext cx="473556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Spotify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 has University Offers to us students for </a:t>
            </a:r>
            <a:r>
              <a:rPr lang="en-US" sz="3600" b="1" i="1" dirty="0">
                <a:solidFill>
                  <a:srgbClr val="E8EAED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₹59/month.</a:t>
            </a:r>
            <a:b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</a:br>
            <a:b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For verification, </a:t>
            </a:r>
            <a:r>
              <a:rPr lang="en-US" sz="3600" i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SheerID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 asks for our ID card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4662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1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25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E9D56E-0C7A-4337-B9BF-1CA13A97E095}"/>
              </a:ext>
            </a:extLst>
          </p:cNvPr>
          <p:cNvSpPr txBox="1"/>
          <p:nvPr/>
        </p:nvSpPr>
        <p:spPr>
          <a:xfrm>
            <a:off x="17714783" y="2182328"/>
            <a:ext cx="57912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Whatsapp, Facebook La Ivlo, Masam Ketunah Dha Ad Varadhu Apdi Nu Sonna Evlo Peru Povingha?</a:t>
            </a:r>
          </a:p>
          <a:p>
            <a:pPr algn="r"/>
            <a:r>
              <a:rPr lang="en-US" sz="2800" i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- Meta Monkeys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3F1BE-C839-4F2E-8921-918359B7772A}"/>
              </a:ext>
            </a:extLst>
          </p:cNvPr>
          <p:cNvSpPr txBox="1"/>
          <p:nvPr/>
        </p:nvSpPr>
        <p:spPr>
          <a:xfrm>
            <a:off x="17333785" y="439324"/>
            <a:ext cx="2031325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</a:rPr>
              <a:t>“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61DAE4-8D43-4105-9D4E-D5BC7C926E3A}"/>
              </a:ext>
            </a:extLst>
          </p:cNvPr>
          <p:cNvSpPr/>
          <p:nvPr/>
        </p:nvSpPr>
        <p:spPr>
          <a:xfrm>
            <a:off x="5529503" y="-1543050"/>
            <a:ext cx="1132996" cy="1132996"/>
          </a:xfrm>
          <a:prstGeom prst="ellipse">
            <a:avLst/>
          </a:prstGeom>
          <a:solidFill>
            <a:schemeClr val="dk1"/>
          </a:solidFill>
          <a:ln w="107950">
            <a:solidFill>
              <a:srgbClr val="04853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79A896-A9E2-4147-A9A1-C888089E7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80" y="-1201690"/>
            <a:ext cx="449840" cy="450276"/>
          </a:xfrm>
          <a:prstGeom prst="ellipse">
            <a:avLst/>
          </a:prstGeom>
          <a:ln w="76200">
            <a:noFill/>
          </a:ln>
          <a:effectLst>
            <a:outerShdw blurRad="107950" dist="12700" dir="7860000" sx="1000" sy="1000" algn="ctr">
              <a:srgbClr val="000000"/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B731A15-BF0D-4CC5-B8F4-0DEFC31F2FE6}"/>
              </a:ext>
            </a:extLst>
          </p:cNvPr>
          <p:cNvSpPr/>
          <p:nvPr/>
        </p:nvSpPr>
        <p:spPr>
          <a:xfrm>
            <a:off x="-3971120" y="1607457"/>
            <a:ext cx="3643086" cy="36430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aQeV9pcJlfuASu7QqoyQm0pwKJak-o4XJOSzTYRp9GqpWsHw6FQQhVnB9XIK5rERo3X_pn8=s176-c-k-c0x00ffffff-no-rj (176×176)">
            <a:extLst>
              <a:ext uri="{FF2B5EF4-FFF2-40B4-BE49-F238E27FC236}">
                <a16:creationId xmlns:a16="http://schemas.microsoft.com/office/drawing/2014/main" id="{3D3FF4ED-AEDE-4B1B-B2D3-A873E272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6249" y="2182328"/>
            <a:ext cx="2493343" cy="249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EBFCB6-4977-4B9B-A522-A76E1249CFF2}"/>
              </a:ext>
            </a:extLst>
          </p:cNvPr>
          <p:cNvSpPr/>
          <p:nvPr/>
        </p:nvSpPr>
        <p:spPr>
          <a:xfrm rot="6611228">
            <a:off x="-5037477" y="-1596650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17F13A-9FE2-42BC-85B6-7E6A0F240A7A}"/>
              </a:ext>
            </a:extLst>
          </p:cNvPr>
          <p:cNvSpPr/>
          <p:nvPr/>
        </p:nvSpPr>
        <p:spPr>
          <a:xfrm rot="17466901">
            <a:off x="2286312" y="746120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5850D3-31A6-4560-AB63-7C42E902928F}"/>
              </a:ext>
            </a:extLst>
          </p:cNvPr>
          <p:cNvSpPr/>
          <p:nvPr/>
        </p:nvSpPr>
        <p:spPr>
          <a:xfrm rot="6857311">
            <a:off x="-14157682" y="-1480226"/>
            <a:ext cx="10143646" cy="9818450"/>
          </a:xfrm>
          <a:prstGeom prst="roundRect">
            <a:avLst>
              <a:gd name="adj" fmla="val 6281"/>
            </a:avLst>
          </a:prstGeom>
          <a:solidFill>
            <a:srgbClr val="92017E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9AD3D-98B0-48B1-B47B-BDA92A5C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37" y="1052038"/>
            <a:ext cx="6161304" cy="46209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9A1A26-11EF-4D16-B91E-D6FD994C9FF8}"/>
              </a:ext>
            </a:extLst>
          </p:cNvPr>
          <p:cNvSpPr txBox="1"/>
          <p:nvPr/>
        </p:nvSpPr>
        <p:spPr>
          <a:xfrm>
            <a:off x="6983012" y="1052038"/>
            <a:ext cx="49621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Spotify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 has University Offers to us students for </a:t>
            </a:r>
            <a:r>
              <a:rPr lang="en-US" sz="3600" b="1" i="1" dirty="0">
                <a:solidFill>
                  <a:srgbClr val="E8EAED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₹59/month.</a:t>
            </a:r>
            <a:b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</a:br>
            <a:b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</a:b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For verification, </a:t>
            </a:r>
            <a:r>
              <a:rPr lang="en-US" sz="3600" i="1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SheerID</a:t>
            </a:r>
            <a:r>
              <a:rPr lang="en-US" sz="3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 asks for our ID card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023A31-7E7D-42BA-BC2A-EB33952A74F5}"/>
              </a:ext>
            </a:extLst>
          </p:cNvPr>
          <p:cNvSpPr txBox="1"/>
          <p:nvPr/>
        </p:nvSpPr>
        <p:spPr>
          <a:xfrm>
            <a:off x="-1964334" y="12542642"/>
            <a:ext cx="167449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Thank You!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This is </a:t>
            </a:r>
            <a:r>
              <a:rPr lang="en-US" sz="4800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Ashik D</a:t>
            </a:r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.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AI &amp; DS</a:t>
            </a:r>
          </a:p>
        </p:txBody>
      </p:sp>
    </p:spTree>
    <p:extLst>
      <p:ext uri="{BB962C8B-B14F-4D97-AF65-F5344CB8AC3E}">
        <p14:creationId xmlns:p14="http://schemas.microsoft.com/office/powerpoint/2010/main" val="3496942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DAEB449-28E3-46A0-B977-E4D27B270D22}"/>
              </a:ext>
            </a:extLst>
          </p:cNvPr>
          <p:cNvSpPr/>
          <p:nvPr/>
        </p:nvSpPr>
        <p:spPr>
          <a:xfrm>
            <a:off x="4520407" y="394580"/>
            <a:ext cx="3110620" cy="3110620"/>
          </a:xfrm>
          <a:prstGeom prst="ellipse">
            <a:avLst/>
          </a:prstGeom>
          <a:solidFill>
            <a:schemeClr val="dk1"/>
          </a:solidFill>
          <a:ln w="76200">
            <a:solidFill>
              <a:srgbClr val="048532"/>
            </a:solidFill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80DC07-A0FC-4123-8C81-E4D2D456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64" y="582113"/>
            <a:ext cx="2825106" cy="2827837"/>
          </a:xfrm>
          <a:prstGeom prst="ellipse">
            <a:avLst/>
          </a:prstGeom>
          <a:ln w="76200">
            <a:noFill/>
          </a:ln>
          <a:effectLst>
            <a:outerShdw blurRad="107950" dist="12700" dir="7860000" sx="1000" sy="1000" algn="ctr">
              <a:srgbClr val="000000"/>
            </a:outerShdw>
          </a:effec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3DCFED-D294-4F9B-8171-AA8BBD705079}"/>
              </a:ext>
            </a:extLst>
          </p:cNvPr>
          <p:cNvSpPr/>
          <p:nvPr/>
        </p:nvSpPr>
        <p:spPr>
          <a:xfrm rot="7533680">
            <a:off x="-10977243" y="-4768942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483B10-A655-422F-B9C5-7F3EEECA36CE}"/>
              </a:ext>
            </a:extLst>
          </p:cNvPr>
          <p:cNvSpPr/>
          <p:nvPr/>
        </p:nvSpPr>
        <p:spPr>
          <a:xfrm rot="18389353">
            <a:off x="10508628" y="3839172"/>
            <a:ext cx="13512791" cy="7859100"/>
          </a:xfrm>
          <a:prstGeom prst="roundRect">
            <a:avLst>
              <a:gd name="adj" fmla="val 25000"/>
            </a:avLst>
          </a:prstGeom>
          <a:solidFill>
            <a:srgbClr val="481F67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4F2309-5E69-4BC8-8427-18DFCF348F1C}"/>
              </a:ext>
            </a:extLst>
          </p:cNvPr>
          <p:cNvSpPr txBox="1"/>
          <p:nvPr/>
        </p:nvSpPr>
        <p:spPr>
          <a:xfrm>
            <a:off x="-2276475" y="4081353"/>
            <a:ext cx="167449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Thank You!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This is </a:t>
            </a:r>
            <a:r>
              <a:rPr lang="en-US" sz="4800" dirty="0">
                <a:solidFill>
                  <a:srgbClr val="00B05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Ashik D</a:t>
            </a:r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.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Montserrat ExtraBold" pitchFamily="2" charset="0"/>
              </a:rPr>
              <a:t>AI &amp; DS</a:t>
            </a:r>
          </a:p>
        </p:txBody>
      </p:sp>
    </p:spTree>
    <p:extLst>
      <p:ext uri="{BB962C8B-B14F-4D97-AF65-F5344CB8AC3E}">
        <p14:creationId xmlns:p14="http://schemas.microsoft.com/office/powerpoint/2010/main" val="3499664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98C63F-2528-4208-9C46-F1174B276B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A601A-CCEF-4A6E-864B-2195DA907B07}"/>
              </a:ext>
            </a:extLst>
          </p:cNvPr>
          <p:cNvSpPr txBox="1"/>
          <p:nvPr/>
        </p:nvSpPr>
        <p:spPr>
          <a:xfrm>
            <a:off x="4507560" y="2321004"/>
            <a:ext cx="63114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1ED76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97C96-FC05-46B2-85E4-B259AD4E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5" y="1294857"/>
            <a:ext cx="3923732" cy="3923732"/>
          </a:xfrm>
          <a:prstGeom prst="rect">
            <a:avLst/>
          </a:prstGeom>
          <a:effectLst>
            <a:outerShdw blurRad="177800" dist="38100" dir="5400000" sx="112000" sy="112000" algn="t" rotWithShape="0">
              <a:prstClr val="black">
                <a:alpha val="63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78A471-C109-4966-8908-E3F63B062AED}"/>
              </a:ext>
            </a:extLst>
          </p:cNvPr>
          <p:cNvSpPr txBox="1"/>
          <p:nvPr/>
        </p:nvSpPr>
        <p:spPr>
          <a:xfrm flipH="1">
            <a:off x="3429000" y="7429500"/>
            <a:ext cx="495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Atrocities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9D7C68-A2F7-4016-B8AC-386DCEEE8D92}"/>
              </a:ext>
            </a:extLst>
          </p:cNvPr>
          <p:cNvSpPr/>
          <p:nvPr/>
        </p:nvSpPr>
        <p:spPr>
          <a:xfrm>
            <a:off x="8431292" y="1976790"/>
            <a:ext cx="609600" cy="5347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4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D43F32-5C89-431C-8498-15396977392A}"/>
              </a:ext>
            </a:extLst>
          </p:cNvPr>
          <p:cNvSpPr txBox="1"/>
          <p:nvPr/>
        </p:nvSpPr>
        <p:spPr>
          <a:xfrm flipH="1">
            <a:off x="2498517" y="3529371"/>
            <a:ext cx="70866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" b="1" dirty="0">
                <a:solidFill>
                  <a:srgbClr val="FF2F2F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Villain Plan</a:t>
            </a:r>
            <a:endParaRPr lang="en-US" sz="100" dirty="0">
              <a:solidFill>
                <a:srgbClr val="FF2F2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98C63F-2528-4208-9C46-F1174B276B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9A601A-CCEF-4A6E-864B-2195DA907B07}"/>
              </a:ext>
            </a:extLst>
          </p:cNvPr>
          <p:cNvSpPr txBox="1"/>
          <p:nvPr/>
        </p:nvSpPr>
        <p:spPr>
          <a:xfrm>
            <a:off x="1355592" y="1605221"/>
            <a:ext cx="948080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rgbClr val="1ED76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endParaRPr lang="en-US" sz="13800" b="1" dirty="0">
              <a:solidFill>
                <a:srgbClr val="1ED760"/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D1A089-221E-40C4-B723-A9541742CF3B}"/>
              </a:ext>
            </a:extLst>
          </p:cNvPr>
          <p:cNvSpPr/>
          <p:nvPr/>
        </p:nvSpPr>
        <p:spPr>
          <a:xfrm>
            <a:off x="7370536" y="1997662"/>
            <a:ext cx="609600" cy="5347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2E0FE-B7CA-4D1D-864D-AB0EC48A0003}"/>
              </a:ext>
            </a:extLst>
          </p:cNvPr>
          <p:cNvSpPr txBox="1"/>
          <p:nvPr/>
        </p:nvSpPr>
        <p:spPr>
          <a:xfrm flipH="1">
            <a:off x="3232523" y="3812461"/>
            <a:ext cx="6978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Atrocities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52DECA-9BCE-4BA2-8471-152E181CB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60" y="1841937"/>
            <a:ext cx="876360" cy="876360"/>
          </a:xfrm>
          <a:prstGeom prst="rect">
            <a:avLst/>
          </a:prstGeom>
          <a:effectLst>
            <a:outerShdw blurRad="177800" dist="38100" dir="5400000" sx="112000" sy="112000" algn="t" rotWithShape="0">
              <a:prstClr val="black">
                <a:alpha val="6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511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D43F32-5C89-431C-8498-15396977392A}"/>
              </a:ext>
            </a:extLst>
          </p:cNvPr>
          <p:cNvSpPr txBox="1"/>
          <p:nvPr/>
        </p:nvSpPr>
        <p:spPr>
          <a:xfrm flipH="1">
            <a:off x="2498517" y="3529371"/>
            <a:ext cx="70866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" b="1" dirty="0">
                <a:solidFill>
                  <a:srgbClr val="FF2F2F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Villain Plan</a:t>
            </a:r>
            <a:endParaRPr lang="en-US" sz="100" dirty="0">
              <a:solidFill>
                <a:srgbClr val="FF2F2F"/>
              </a:solidFill>
            </a:endParaRPr>
          </a:p>
        </p:txBody>
      </p:sp>
      <p:pic>
        <p:nvPicPr>
          <p:cNvPr id="23" name="Picture 2" descr="Fire GIF - Fire GIFs">
            <a:extLst>
              <a:ext uri="{FF2B5EF4-FFF2-40B4-BE49-F238E27FC236}">
                <a16:creationId xmlns:a16="http://schemas.microsoft.com/office/drawing/2014/main" id="{C9CC07B4-5002-4EAD-BBE2-40E8631BC9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34" y="2666521"/>
            <a:ext cx="2882779" cy="152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3B9D47-ED3E-4AF1-9E38-95F85C9D8410}"/>
              </a:ext>
            </a:extLst>
          </p:cNvPr>
          <p:cNvSpPr/>
          <p:nvPr/>
        </p:nvSpPr>
        <p:spPr>
          <a:xfrm>
            <a:off x="4572402" y="2611843"/>
            <a:ext cx="3047196" cy="16343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332958" y="3578503"/>
                </a:moveTo>
                <a:cubicBezTo>
                  <a:pt x="4361103" y="3578503"/>
                  <a:pt x="4387065" y="3581234"/>
                  <a:pt x="4410848" y="3586697"/>
                </a:cubicBezTo>
                <a:cubicBezTo>
                  <a:pt x="4434630" y="3592160"/>
                  <a:pt x="4463593" y="3601663"/>
                  <a:pt x="4497734" y="3615205"/>
                </a:cubicBezTo>
                <a:cubicBezTo>
                  <a:pt x="4481864" y="3646463"/>
                  <a:pt x="4464921" y="3677591"/>
                  <a:pt x="4446905" y="3708589"/>
                </a:cubicBezTo>
                <a:cubicBezTo>
                  <a:pt x="4428890" y="3739588"/>
                  <a:pt x="4406184" y="3773903"/>
                  <a:pt x="4378788" y="3811536"/>
                </a:cubicBezTo>
                <a:cubicBezTo>
                  <a:pt x="4343824" y="3798972"/>
                  <a:pt x="4310238" y="3792690"/>
                  <a:pt x="4278032" y="3792690"/>
                </a:cubicBezTo>
                <a:cubicBezTo>
                  <a:pt x="4233580" y="3792690"/>
                  <a:pt x="4184233" y="3803827"/>
                  <a:pt x="4129989" y="3826101"/>
                </a:cubicBezTo>
                <a:cubicBezTo>
                  <a:pt x="4099762" y="3837894"/>
                  <a:pt x="4066743" y="3862358"/>
                  <a:pt x="4030934" y="3899494"/>
                </a:cubicBezTo>
                <a:cubicBezTo>
                  <a:pt x="4071680" y="3850306"/>
                  <a:pt x="4107359" y="3794094"/>
                  <a:pt x="4137972" y="3730860"/>
                </a:cubicBezTo>
                <a:cubicBezTo>
                  <a:pt x="4156681" y="3691945"/>
                  <a:pt x="4172803" y="3650039"/>
                  <a:pt x="4186338" y="3605143"/>
                </a:cubicBezTo>
                <a:cubicBezTo>
                  <a:pt x="4210806" y="3596752"/>
                  <a:pt x="4235782" y="3590214"/>
                  <a:pt x="4261266" y="3585530"/>
                </a:cubicBezTo>
                <a:cubicBezTo>
                  <a:pt x="4286749" y="3580845"/>
                  <a:pt x="4310646" y="3578503"/>
                  <a:pt x="4332958" y="3578503"/>
                </a:cubicBezTo>
                <a:close/>
                <a:moveTo>
                  <a:pt x="9011003" y="3571387"/>
                </a:moveTo>
                <a:cubicBezTo>
                  <a:pt x="9038963" y="3571387"/>
                  <a:pt x="9065168" y="3575486"/>
                  <a:pt x="9089617" y="3583684"/>
                </a:cubicBezTo>
                <a:cubicBezTo>
                  <a:pt x="9114067" y="3591882"/>
                  <a:pt x="9141001" y="3605958"/>
                  <a:pt x="9170420" y="3625912"/>
                </a:cubicBezTo>
                <a:lnTo>
                  <a:pt x="9170420" y="3841945"/>
                </a:lnTo>
                <a:cubicBezTo>
                  <a:pt x="9111871" y="3808745"/>
                  <a:pt x="9055473" y="3784922"/>
                  <a:pt x="9001225" y="3770475"/>
                </a:cubicBezTo>
                <a:cubicBezTo>
                  <a:pt x="8946978" y="3756028"/>
                  <a:pt x="8896638" y="3748016"/>
                  <a:pt x="8850207" y="3746437"/>
                </a:cubicBezTo>
                <a:lnTo>
                  <a:pt x="8850207" y="3625890"/>
                </a:lnTo>
                <a:cubicBezTo>
                  <a:pt x="8880702" y="3605743"/>
                  <a:pt x="8908130" y="3591623"/>
                  <a:pt x="8932491" y="3583528"/>
                </a:cubicBezTo>
                <a:cubicBezTo>
                  <a:pt x="8956851" y="3575434"/>
                  <a:pt x="8983023" y="3571387"/>
                  <a:pt x="9011003" y="3571387"/>
                </a:cubicBezTo>
                <a:close/>
                <a:moveTo>
                  <a:pt x="10039872" y="3529337"/>
                </a:moveTo>
                <a:lnTo>
                  <a:pt x="10186960" y="3603986"/>
                </a:lnTo>
                <a:lnTo>
                  <a:pt x="10186960" y="3759423"/>
                </a:lnTo>
                <a:lnTo>
                  <a:pt x="10094942" y="3836274"/>
                </a:lnTo>
                <a:cubicBezTo>
                  <a:pt x="10037215" y="3792408"/>
                  <a:pt x="10008352" y="3735092"/>
                  <a:pt x="10008352" y="3664327"/>
                </a:cubicBezTo>
                <a:cubicBezTo>
                  <a:pt x="10008352" y="3623529"/>
                  <a:pt x="10018858" y="3578532"/>
                  <a:pt x="10039872" y="3529337"/>
                </a:cubicBezTo>
                <a:close/>
                <a:moveTo>
                  <a:pt x="6239397" y="3529337"/>
                </a:moveTo>
                <a:lnTo>
                  <a:pt x="6386485" y="3603986"/>
                </a:lnTo>
                <a:lnTo>
                  <a:pt x="6386485" y="3759423"/>
                </a:lnTo>
                <a:lnTo>
                  <a:pt x="6294468" y="3836274"/>
                </a:lnTo>
                <a:cubicBezTo>
                  <a:pt x="6236740" y="3792408"/>
                  <a:pt x="6207877" y="3735092"/>
                  <a:pt x="6207877" y="3664327"/>
                </a:cubicBezTo>
                <a:cubicBezTo>
                  <a:pt x="6207877" y="3623529"/>
                  <a:pt x="6218383" y="3578532"/>
                  <a:pt x="6239397" y="3529337"/>
                </a:cubicBezTo>
                <a:close/>
                <a:moveTo>
                  <a:pt x="9170420" y="3375701"/>
                </a:moveTo>
                <a:lnTo>
                  <a:pt x="9170420" y="3564271"/>
                </a:lnTo>
                <a:cubicBezTo>
                  <a:pt x="9146205" y="3544265"/>
                  <a:pt x="9120771" y="3530250"/>
                  <a:pt x="9094120" y="3522226"/>
                </a:cubicBezTo>
                <a:cubicBezTo>
                  <a:pt x="9067469" y="3514203"/>
                  <a:pt x="9039764" y="3510191"/>
                  <a:pt x="9011003" y="3510191"/>
                </a:cubicBezTo>
                <a:cubicBezTo>
                  <a:pt x="8982230" y="3510191"/>
                  <a:pt x="8954109" y="3514299"/>
                  <a:pt x="8926642" y="3522516"/>
                </a:cubicBezTo>
                <a:cubicBezTo>
                  <a:pt x="8899175" y="3530732"/>
                  <a:pt x="8873698" y="3544651"/>
                  <a:pt x="8850207" y="3564271"/>
                </a:cubicBezTo>
                <a:lnTo>
                  <a:pt x="8850207" y="3380682"/>
                </a:lnTo>
                <a:cubicBezTo>
                  <a:pt x="8871526" y="3400577"/>
                  <a:pt x="8894876" y="3414208"/>
                  <a:pt x="8920254" y="3421576"/>
                </a:cubicBezTo>
                <a:cubicBezTo>
                  <a:pt x="8945634" y="3428944"/>
                  <a:pt x="8973560" y="3432628"/>
                  <a:pt x="9004033" y="3432628"/>
                </a:cubicBezTo>
                <a:cubicBezTo>
                  <a:pt x="9036061" y="3432628"/>
                  <a:pt x="9065559" y="3428588"/>
                  <a:pt x="9092525" y="3420509"/>
                </a:cubicBezTo>
                <a:cubicBezTo>
                  <a:pt x="9119491" y="3412429"/>
                  <a:pt x="9145457" y="3397493"/>
                  <a:pt x="9170420" y="3375701"/>
                </a:cubicBezTo>
                <a:close/>
                <a:moveTo>
                  <a:pt x="4561042" y="3352931"/>
                </a:moveTo>
                <a:cubicBezTo>
                  <a:pt x="4558322" y="3413148"/>
                  <a:pt x="4543586" y="3483595"/>
                  <a:pt x="4516835" y="3564271"/>
                </a:cubicBezTo>
                <a:cubicBezTo>
                  <a:pt x="4458041" y="3533910"/>
                  <a:pt x="4396926" y="3518730"/>
                  <a:pt x="4333492" y="3518730"/>
                </a:cubicBezTo>
                <a:cubicBezTo>
                  <a:pt x="4310928" y="3518730"/>
                  <a:pt x="4286660" y="3520879"/>
                  <a:pt x="4260687" y="3525178"/>
                </a:cubicBezTo>
                <a:cubicBezTo>
                  <a:pt x="4234715" y="3529478"/>
                  <a:pt x="4214005" y="3535867"/>
                  <a:pt x="4198557" y="3544347"/>
                </a:cubicBezTo>
                <a:cubicBezTo>
                  <a:pt x="4213456" y="3496293"/>
                  <a:pt x="4220905" y="3449454"/>
                  <a:pt x="4220905" y="3403831"/>
                </a:cubicBezTo>
                <a:cubicBezTo>
                  <a:pt x="4220905" y="3393824"/>
                  <a:pt x="4219975" y="3381839"/>
                  <a:pt x="4218115" y="3367874"/>
                </a:cubicBezTo>
                <a:cubicBezTo>
                  <a:pt x="4264227" y="3388273"/>
                  <a:pt x="4314761" y="3398472"/>
                  <a:pt x="4369715" y="3398472"/>
                </a:cubicBezTo>
                <a:cubicBezTo>
                  <a:pt x="4405894" y="3398472"/>
                  <a:pt x="4439473" y="3395142"/>
                  <a:pt x="4470449" y="3388482"/>
                </a:cubicBezTo>
                <a:cubicBezTo>
                  <a:pt x="4501425" y="3381822"/>
                  <a:pt x="4531623" y="3369971"/>
                  <a:pt x="4561042" y="3352931"/>
                </a:cubicBezTo>
                <a:close/>
                <a:moveTo>
                  <a:pt x="3041247" y="3328017"/>
                </a:moveTo>
                <a:lnTo>
                  <a:pt x="3196161" y="3494558"/>
                </a:lnTo>
                <a:lnTo>
                  <a:pt x="3041247" y="3611458"/>
                </a:lnTo>
                <a:close/>
                <a:moveTo>
                  <a:pt x="9977576" y="3327569"/>
                </a:moveTo>
                <a:lnTo>
                  <a:pt x="10186960" y="3397482"/>
                </a:lnTo>
                <a:lnTo>
                  <a:pt x="10186960" y="3551607"/>
                </a:lnTo>
                <a:lnTo>
                  <a:pt x="10058963" y="3482950"/>
                </a:lnTo>
                <a:close/>
                <a:moveTo>
                  <a:pt x="6177101" y="3327569"/>
                </a:moveTo>
                <a:lnTo>
                  <a:pt x="6386485" y="3397482"/>
                </a:lnTo>
                <a:lnTo>
                  <a:pt x="6386485" y="3551607"/>
                </a:lnTo>
                <a:lnTo>
                  <a:pt x="6258488" y="3482950"/>
                </a:lnTo>
                <a:close/>
                <a:moveTo>
                  <a:pt x="8560593" y="3285586"/>
                </a:moveTo>
                <a:lnTo>
                  <a:pt x="8560593" y="3463938"/>
                </a:lnTo>
                <a:cubicBezTo>
                  <a:pt x="8551284" y="3440648"/>
                  <a:pt x="8535127" y="3420987"/>
                  <a:pt x="8512122" y="3404954"/>
                </a:cubicBezTo>
                <a:cubicBezTo>
                  <a:pt x="8489118" y="3388921"/>
                  <a:pt x="8464215" y="3377187"/>
                  <a:pt x="8437412" y="3369753"/>
                </a:cubicBezTo>
                <a:close/>
                <a:moveTo>
                  <a:pt x="10675112" y="3209902"/>
                </a:moveTo>
                <a:lnTo>
                  <a:pt x="10513572" y="3345281"/>
                </a:lnTo>
                <a:lnTo>
                  <a:pt x="10543113" y="3382817"/>
                </a:lnTo>
                <a:cubicBezTo>
                  <a:pt x="10566722" y="3364790"/>
                  <a:pt x="10581117" y="3355777"/>
                  <a:pt x="10586298" y="3355777"/>
                </a:cubicBezTo>
                <a:cubicBezTo>
                  <a:pt x="10589551" y="3355777"/>
                  <a:pt x="10593292" y="3359476"/>
                  <a:pt x="10597517" y="3366873"/>
                </a:cubicBezTo>
                <a:cubicBezTo>
                  <a:pt x="10606546" y="3382528"/>
                  <a:pt x="10611059" y="3414219"/>
                  <a:pt x="10611059" y="3461947"/>
                </a:cubicBezTo>
                <a:lnTo>
                  <a:pt x="10611059" y="3811391"/>
                </a:lnTo>
                <a:lnTo>
                  <a:pt x="10558402" y="3868718"/>
                </a:lnTo>
                <a:lnTo>
                  <a:pt x="10696939" y="3981971"/>
                </a:lnTo>
                <a:lnTo>
                  <a:pt x="10835208" y="3868662"/>
                </a:lnTo>
                <a:lnTo>
                  <a:pt x="10782551" y="3811814"/>
                </a:lnTo>
                <a:lnTo>
                  <a:pt x="10782551" y="3437276"/>
                </a:lnTo>
                <a:lnTo>
                  <a:pt x="10885531" y="3349350"/>
                </a:lnTo>
                <a:lnTo>
                  <a:pt x="10934119" y="3406044"/>
                </a:lnTo>
                <a:lnTo>
                  <a:pt x="10934119" y="3782038"/>
                </a:lnTo>
                <a:cubicBezTo>
                  <a:pt x="10934119" y="3834406"/>
                  <a:pt x="10940057" y="3872758"/>
                  <a:pt x="10951930" y="3897093"/>
                </a:cubicBezTo>
                <a:cubicBezTo>
                  <a:pt x="10963805" y="3921427"/>
                  <a:pt x="10993009" y="3949720"/>
                  <a:pt x="11039545" y="3981971"/>
                </a:cubicBezTo>
                <a:lnTo>
                  <a:pt x="11203098" y="3846815"/>
                </a:lnTo>
                <a:lnTo>
                  <a:pt x="11174278" y="3809056"/>
                </a:lnTo>
                <a:cubicBezTo>
                  <a:pt x="11145044" y="3827083"/>
                  <a:pt x="11128778" y="3836096"/>
                  <a:pt x="11125479" y="3836096"/>
                </a:cubicBezTo>
                <a:cubicBezTo>
                  <a:pt x="11123626" y="3836096"/>
                  <a:pt x="11121603" y="3834310"/>
                  <a:pt x="11119408" y="3830737"/>
                </a:cubicBezTo>
                <a:cubicBezTo>
                  <a:pt x="11110209" y="3816639"/>
                  <a:pt x="11105610" y="3795395"/>
                  <a:pt x="11105610" y="3767006"/>
                </a:cubicBezTo>
                <a:lnTo>
                  <a:pt x="11105610" y="3434418"/>
                </a:lnTo>
                <a:cubicBezTo>
                  <a:pt x="11105610" y="3400425"/>
                  <a:pt x="11109799" y="3374185"/>
                  <a:pt x="11118175" y="3355699"/>
                </a:cubicBezTo>
                <a:cubicBezTo>
                  <a:pt x="11124401" y="3341949"/>
                  <a:pt x="11144644" y="3317433"/>
                  <a:pt x="11178904" y="3282150"/>
                </a:cubicBezTo>
                <a:lnTo>
                  <a:pt x="11144314" y="3249039"/>
                </a:lnTo>
                <a:lnTo>
                  <a:pt x="11077303" y="3314505"/>
                </a:lnTo>
                <a:lnTo>
                  <a:pt x="10983252" y="3209902"/>
                </a:lnTo>
                <a:lnTo>
                  <a:pt x="10782551" y="3381394"/>
                </a:lnTo>
                <a:lnTo>
                  <a:pt x="10782551" y="3370498"/>
                </a:lnTo>
                <a:cubicBezTo>
                  <a:pt x="10782551" y="3336787"/>
                  <a:pt x="10776828" y="3310019"/>
                  <a:pt x="10765385" y="3290194"/>
                </a:cubicBezTo>
                <a:cubicBezTo>
                  <a:pt x="10753939" y="3270370"/>
                  <a:pt x="10723849" y="3243606"/>
                  <a:pt x="10675112" y="3209902"/>
                </a:cubicBezTo>
                <a:close/>
                <a:moveTo>
                  <a:pt x="10122505" y="3209902"/>
                </a:moveTo>
                <a:cubicBezTo>
                  <a:pt x="10078328" y="3253072"/>
                  <a:pt x="10030826" y="3274656"/>
                  <a:pt x="9979999" y="3274656"/>
                </a:cubicBezTo>
                <a:cubicBezTo>
                  <a:pt x="9970052" y="3274656"/>
                  <a:pt x="9953808" y="3273945"/>
                  <a:pt x="9931267" y="3272521"/>
                </a:cubicBezTo>
                <a:lnTo>
                  <a:pt x="9915623" y="3305210"/>
                </a:lnTo>
                <a:lnTo>
                  <a:pt x="10000013" y="3481738"/>
                </a:lnTo>
                <a:cubicBezTo>
                  <a:pt x="9945258" y="3543298"/>
                  <a:pt x="9905702" y="3605865"/>
                  <a:pt x="9881345" y="3669441"/>
                </a:cubicBezTo>
                <a:cubicBezTo>
                  <a:pt x="9864022" y="3694984"/>
                  <a:pt x="9855361" y="3730093"/>
                  <a:pt x="9855361" y="3774767"/>
                </a:cubicBezTo>
                <a:cubicBezTo>
                  <a:pt x="9855361" y="3842768"/>
                  <a:pt x="9899812" y="3911836"/>
                  <a:pt x="9988716" y="3981971"/>
                </a:cubicBezTo>
                <a:lnTo>
                  <a:pt x="10187960" y="3814749"/>
                </a:lnTo>
                <a:cubicBezTo>
                  <a:pt x="10188768" y="3847600"/>
                  <a:pt x="10195702" y="3875932"/>
                  <a:pt x="10208763" y="3899744"/>
                </a:cubicBezTo>
                <a:cubicBezTo>
                  <a:pt x="10221824" y="3923556"/>
                  <a:pt x="10250209" y="3950965"/>
                  <a:pt x="10293919" y="3981971"/>
                </a:cubicBezTo>
                <a:lnTo>
                  <a:pt x="10455939" y="3841544"/>
                </a:lnTo>
                <a:lnTo>
                  <a:pt x="10426808" y="3804075"/>
                </a:lnTo>
                <a:cubicBezTo>
                  <a:pt x="10402763" y="3819500"/>
                  <a:pt x="10389746" y="3827846"/>
                  <a:pt x="10387759" y="3829114"/>
                </a:cubicBezTo>
                <a:cubicBezTo>
                  <a:pt x="10384921" y="3830448"/>
                  <a:pt x="10381949" y="3831115"/>
                  <a:pt x="10378842" y="3831115"/>
                </a:cubicBezTo>
                <a:cubicBezTo>
                  <a:pt x="10374973" y="3831115"/>
                  <a:pt x="10370608" y="3826801"/>
                  <a:pt x="10365745" y="3818173"/>
                </a:cubicBezTo>
                <a:cubicBezTo>
                  <a:pt x="10360883" y="3809545"/>
                  <a:pt x="10358451" y="3781656"/>
                  <a:pt x="10358451" y="3734507"/>
                </a:cubicBezTo>
                <a:lnTo>
                  <a:pt x="10358451" y="3437553"/>
                </a:lnTo>
                <a:cubicBezTo>
                  <a:pt x="10358451" y="3403286"/>
                  <a:pt x="10361566" y="3376554"/>
                  <a:pt x="10367796" y="3357356"/>
                </a:cubicBezTo>
                <a:cubicBezTo>
                  <a:pt x="10374026" y="3338158"/>
                  <a:pt x="10390124" y="3304824"/>
                  <a:pt x="10416090" y="3257356"/>
                </a:cubicBezTo>
                <a:lnTo>
                  <a:pt x="10370993" y="3239789"/>
                </a:lnTo>
                <a:cubicBezTo>
                  <a:pt x="10355500" y="3259365"/>
                  <a:pt x="10346206" y="3270188"/>
                  <a:pt x="10343107" y="3272260"/>
                </a:cubicBezTo>
                <a:cubicBezTo>
                  <a:pt x="10340010" y="3274332"/>
                  <a:pt x="10335035" y="3275368"/>
                  <a:pt x="10328186" y="3275368"/>
                </a:cubicBezTo>
                <a:cubicBezTo>
                  <a:pt x="10308129" y="3275368"/>
                  <a:pt x="10278730" y="3269605"/>
                  <a:pt x="10239989" y="3258079"/>
                </a:cubicBezTo>
                <a:cubicBezTo>
                  <a:pt x="10201248" y="3246552"/>
                  <a:pt x="10162087" y="3230494"/>
                  <a:pt x="10122505" y="3209902"/>
                </a:cubicBezTo>
                <a:close/>
                <a:moveTo>
                  <a:pt x="7284212" y="3209902"/>
                </a:moveTo>
                <a:lnTo>
                  <a:pt x="7122672" y="3345281"/>
                </a:lnTo>
                <a:lnTo>
                  <a:pt x="7152213" y="3382817"/>
                </a:lnTo>
                <a:cubicBezTo>
                  <a:pt x="7175822" y="3364790"/>
                  <a:pt x="7190217" y="3355777"/>
                  <a:pt x="7195398" y="3355777"/>
                </a:cubicBezTo>
                <a:cubicBezTo>
                  <a:pt x="7198652" y="3355777"/>
                  <a:pt x="7202392" y="3359476"/>
                  <a:pt x="7206617" y="3366873"/>
                </a:cubicBezTo>
                <a:cubicBezTo>
                  <a:pt x="7215644" y="3382528"/>
                  <a:pt x="7220159" y="3414219"/>
                  <a:pt x="7220159" y="3461947"/>
                </a:cubicBezTo>
                <a:lnTo>
                  <a:pt x="7220159" y="3811391"/>
                </a:lnTo>
                <a:lnTo>
                  <a:pt x="7167502" y="3868718"/>
                </a:lnTo>
                <a:lnTo>
                  <a:pt x="7306039" y="3981971"/>
                </a:lnTo>
                <a:lnTo>
                  <a:pt x="7444308" y="3868662"/>
                </a:lnTo>
                <a:lnTo>
                  <a:pt x="7391651" y="3811814"/>
                </a:lnTo>
                <a:lnTo>
                  <a:pt x="7391651" y="3437276"/>
                </a:lnTo>
                <a:lnTo>
                  <a:pt x="7494631" y="3349350"/>
                </a:lnTo>
                <a:lnTo>
                  <a:pt x="7543219" y="3406044"/>
                </a:lnTo>
                <a:lnTo>
                  <a:pt x="7543219" y="3782038"/>
                </a:lnTo>
                <a:cubicBezTo>
                  <a:pt x="7543219" y="3834406"/>
                  <a:pt x="7549155" y="3872758"/>
                  <a:pt x="7561030" y="3897093"/>
                </a:cubicBezTo>
                <a:cubicBezTo>
                  <a:pt x="7572905" y="3921427"/>
                  <a:pt x="7602109" y="3949720"/>
                  <a:pt x="7648644" y="3981971"/>
                </a:cubicBezTo>
                <a:lnTo>
                  <a:pt x="7812198" y="3846815"/>
                </a:lnTo>
                <a:lnTo>
                  <a:pt x="7783378" y="3809056"/>
                </a:lnTo>
                <a:cubicBezTo>
                  <a:pt x="7754144" y="3827083"/>
                  <a:pt x="7737878" y="3836096"/>
                  <a:pt x="7734579" y="3836096"/>
                </a:cubicBezTo>
                <a:cubicBezTo>
                  <a:pt x="7732726" y="3836096"/>
                  <a:pt x="7730703" y="3834310"/>
                  <a:pt x="7728508" y="3830737"/>
                </a:cubicBezTo>
                <a:cubicBezTo>
                  <a:pt x="7719310" y="3816639"/>
                  <a:pt x="7714710" y="3795395"/>
                  <a:pt x="7714710" y="3767006"/>
                </a:cubicBezTo>
                <a:lnTo>
                  <a:pt x="7714710" y="3434418"/>
                </a:lnTo>
                <a:cubicBezTo>
                  <a:pt x="7714710" y="3400425"/>
                  <a:pt x="7718899" y="3374185"/>
                  <a:pt x="7727274" y="3355699"/>
                </a:cubicBezTo>
                <a:cubicBezTo>
                  <a:pt x="7733500" y="3341949"/>
                  <a:pt x="7753744" y="3317433"/>
                  <a:pt x="7788004" y="3282150"/>
                </a:cubicBezTo>
                <a:lnTo>
                  <a:pt x="7753414" y="3249039"/>
                </a:lnTo>
                <a:lnTo>
                  <a:pt x="7686403" y="3314505"/>
                </a:lnTo>
                <a:lnTo>
                  <a:pt x="7592351" y="3209902"/>
                </a:lnTo>
                <a:lnTo>
                  <a:pt x="7391651" y="3381394"/>
                </a:lnTo>
                <a:lnTo>
                  <a:pt x="7391651" y="3370498"/>
                </a:lnTo>
                <a:cubicBezTo>
                  <a:pt x="7391651" y="3336787"/>
                  <a:pt x="7385928" y="3310019"/>
                  <a:pt x="7374484" y="3290194"/>
                </a:cubicBezTo>
                <a:cubicBezTo>
                  <a:pt x="7363040" y="3270370"/>
                  <a:pt x="7332949" y="3243606"/>
                  <a:pt x="7284212" y="3209902"/>
                </a:cubicBezTo>
                <a:close/>
                <a:moveTo>
                  <a:pt x="6877228" y="3209902"/>
                </a:moveTo>
                <a:lnTo>
                  <a:pt x="6739426" y="3325968"/>
                </a:lnTo>
                <a:lnTo>
                  <a:pt x="6792083" y="3386608"/>
                </a:lnTo>
                <a:lnTo>
                  <a:pt x="6792083" y="3769730"/>
                </a:lnTo>
                <a:cubicBezTo>
                  <a:pt x="6792083" y="3830667"/>
                  <a:pt x="6797892" y="3873886"/>
                  <a:pt x="6809511" y="3899388"/>
                </a:cubicBezTo>
                <a:cubicBezTo>
                  <a:pt x="6821130" y="3924891"/>
                  <a:pt x="6849562" y="3952418"/>
                  <a:pt x="6894807" y="3981971"/>
                </a:cubicBezTo>
                <a:lnTo>
                  <a:pt x="7058216" y="3848293"/>
                </a:lnTo>
                <a:lnTo>
                  <a:pt x="7028963" y="3810479"/>
                </a:lnTo>
                <a:cubicBezTo>
                  <a:pt x="7003442" y="3827565"/>
                  <a:pt x="6988162" y="3837508"/>
                  <a:pt x="6983120" y="3840310"/>
                </a:cubicBezTo>
                <a:cubicBezTo>
                  <a:pt x="6981349" y="3841296"/>
                  <a:pt x="6979130" y="3841789"/>
                  <a:pt x="6976461" y="3841789"/>
                </a:cubicBezTo>
                <a:cubicBezTo>
                  <a:pt x="6975297" y="3841789"/>
                  <a:pt x="6972385" y="3837571"/>
                  <a:pt x="6967721" y="3829136"/>
                </a:cubicBezTo>
                <a:cubicBezTo>
                  <a:pt x="6963060" y="3820701"/>
                  <a:pt x="6960729" y="3797600"/>
                  <a:pt x="6960729" y="3759834"/>
                </a:cubicBezTo>
                <a:lnTo>
                  <a:pt x="6960729" y="3386331"/>
                </a:lnTo>
                <a:lnTo>
                  <a:pt x="7015521" y="3326179"/>
                </a:lnTo>
                <a:close/>
                <a:moveTo>
                  <a:pt x="6322030" y="3209902"/>
                </a:moveTo>
                <a:cubicBezTo>
                  <a:pt x="6277853" y="3253072"/>
                  <a:pt x="6230351" y="3274656"/>
                  <a:pt x="6179524" y="3274656"/>
                </a:cubicBezTo>
                <a:cubicBezTo>
                  <a:pt x="6169577" y="3274656"/>
                  <a:pt x="6153333" y="3273945"/>
                  <a:pt x="6130792" y="3272521"/>
                </a:cubicBezTo>
                <a:lnTo>
                  <a:pt x="6115149" y="3305210"/>
                </a:lnTo>
                <a:lnTo>
                  <a:pt x="6199538" y="3481738"/>
                </a:lnTo>
                <a:cubicBezTo>
                  <a:pt x="6144783" y="3543298"/>
                  <a:pt x="6105227" y="3605865"/>
                  <a:pt x="6080870" y="3669441"/>
                </a:cubicBezTo>
                <a:cubicBezTo>
                  <a:pt x="6063547" y="3694984"/>
                  <a:pt x="6054886" y="3730093"/>
                  <a:pt x="6054886" y="3774767"/>
                </a:cubicBezTo>
                <a:cubicBezTo>
                  <a:pt x="6054886" y="3842768"/>
                  <a:pt x="6099338" y="3911836"/>
                  <a:pt x="6188241" y="3981971"/>
                </a:cubicBezTo>
                <a:lnTo>
                  <a:pt x="6387485" y="3814749"/>
                </a:lnTo>
                <a:cubicBezTo>
                  <a:pt x="6388293" y="3847600"/>
                  <a:pt x="6395227" y="3875932"/>
                  <a:pt x="6408288" y="3899744"/>
                </a:cubicBezTo>
                <a:cubicBezTo>
                  <a:pt x="6421349" y="3923556"/>
                  <a:pt x="6449734" y="3950965"/>
                  <a:pt x="6493444" y="3981971"/>
                </a:cubicBezTo>
                <a:lnTo>
                  <a:pt x="6655464" y="3841544"/>
                </a:lnTo>
                <a:lnTo>
                  <a:pt x="6626333" y="3804075"/>
                </a:lnTo>
                <a:cubicBezTo>
                  <a:pt x="6602287" y="3819500"/>
                  <a:pt x="6589271" y="3827846"/>
                  <a:pt x="6587285" y="3829114"/>
                </a:cubicBezTo>
                <a:cubicBezTo>
                  <a:pt x="6584446" y="3830448"/>
                  <a:pt x="6581473" y="3831115"/>
                  <a:pt x="6578367" y="3831115"/>
                </a:cubicBezTo>
                <a:cubicBezTo>
                  <a:pt x="6574499" y="3831115"/>
                  <a:pt x="6570133" y="3826801"/>
                  <a:pt x="6565270" y="3818173"/>
                </a:cubicBezTo>
                <a:cubicBezTo>
                  <a:pt x="6560408" y="3809545"/>
                  <a:pt x="6557976" y="3781656"/>
                  <a:pt x="6557976" y="3734507"/>
                </a:cubicBezTo>
                <a:lnTo>
                  <a:pt x="6557976" y="3437553"/>
                </a:lnTo>
                <a:cubicBezTo>
                  <a:pt x="6557976" y="3403286"/>
                  <a:pt x="6561091" y="3376554"/>
                  <a:pt x="6567321" y="3357356"/>
                </a:cubicBezTo>
                <a:cubicBezTo>
                  <a:pt x="6573551" y="3338158"/>
                  <a:pt x="6589649" y="3304824"/>
                  <a:pt x="6615615" y="3257356"/>
                </a:cubicBezTo>
                <a:lnTo>
                  <a:pt x="6570518" y="3239789"/>
                </a:lnTo>
                <a:cubicBezTo>
                  <a:pt x="6555025" y="3259365"/>
                  <a:pt x="6545731" y="3270188"/>
                  <a:pt x="6542633" y="3272260"/>
                </a:cubicBezTo>
                <a:cubicBezTo>
                  <a:pt x="6539535" y="3274332"/>
                  <a:pt x="6534560" y="3275368"/>
                  <a:pt x="6527712" y="3275368"/>
                </a:cubicBezTo>
                <a:cubicBezTo>
                  <a:pt x="6507654" y="3275368"/>
                  <a:pt x="6478255" y="3269605"/>
                  <a:pt x="6439514" y="3258079"/>
                </a:cubicBezTo>
                <a:cubicBezTo>
                  <a:pt x="6400773" y="3246552"/>
                  <a:pt x="6361612" y="3230494"/>
                  <a:pt x="6322030" y="3209902"/>
                </a:cubicBezTo>
                <a:close/>
                <a:moveTo>
                  <a:pt x="4981753" y="3209902"/>
                </a:moveTo>
                <a:lnTo>
                  <a:pt x="4843950" y="3325968"/>
                </a:lnTo>
                <a:lnTo>
                  <a:pt x="4896608" y="3386608"/>
                </a:lnTo>
                <a:lnTo>
                  <a:pt x="4896608" y="3769730"/>
                </a:lnTo>
                <a:cubicBezTo>
                  <a:pt x="4896608" y="3830667"/>
                  <a:pt x="4902418" y="3873886"/>
                  <a:pt x="4914036" y="3899388"/>
                </a:cubicBezTo>
                <a:cubicBezTo>
                  <a:pt x="4925655" y="3924891"/>
                  <a:pt x="4954087" y="3952418"/>
                  <a:pt x="4999332" y="3981971"/>
                </a:cubicBezTo>
                <a:lnTo>
                  <a:pt x="5162741" y="3848293"/>
                </a:lnTo>
                <a:lnTo>
                  <a:pt x="5133489" y="3810479"/>
                </a:lnTo>
                <a:cubicBezTo>
                  <a:pt x="5107967" y="3827565"/>
                  <a:pt x="5092686" y="3837508"/>
                  <a:pt x="5087646" y="3840310"/>
                </a:cubicBezTo>
                <a:cubicBezTo>
                  <a:pt x="5085874" y="3841296"/>
                  <a:pt x="5083655" y="3841789"/>
                  <a:pt x="5080986" y="3841789"/>
                </a:cubicBezTo>
                <a:cubicBezTo>
                  <a:pt x="5079822" y="3841789"/>
                  <a:pt x="5076909" y="3837571"/>
                  <a:pt x="5072248" y="3829136"/>
                </a:cubicBezTo>
                <a:cubicBezTo>
                  <a:pt x="5067584" y="3820701"/>
                  <a:pt x="5065254" y="3797600"/>
                  <a:pt x="5065254" y="3759834"/>
                </a:cubicBezTo>
                <a:lnTo>
                  <a:pt x="5065254" y="3386331"/>
                </a:lnTo>
                <a:lnTo>
                  <a:pt x="5120045" y="3326179"/>
                </a:lnTo>
                <a:close/>
                <a:moveTo>
                  <a:pt x="3146039" y="3209902"/>
                </a:moveTo>
                <a:cubicBezTo>
                  <a:pt x="3062012" y="3250611"/>
                  <a:pt x="3012276" y="3275305"/>
                  <a:pt x="2996828" y="3283985"/>
                </a:cubicBezTo>
                <a:cubicBezTo>
                  <a:pt x="2963087" y="3297772"/>
                  <a:pt x="2921441" y="3313638"/>
                  <a:pt x="2871889" y="3331583"/>
                </a:cubicBezTo>
                <a:lnTo>
                  <a:pt x="2871889" y="3739877"/>
                </a:lnTo>
                <a:cubicBezTo>
                  <a:pt x="2871889" y="3783476"/>
                  <a:pt x="2869664" y="3810967"/>
                  <a:pt x="2865213" y="3822348"/>
                </a:cubicBezTo>
                <a:cubicBezTo>
                  <a:pt x="2860762" y="3833730"/>
                  <a:pt x="2849705" y="3844595"/>
                  <a:pt x="2832041" y="3854942"/>
                </a:cubicBezTo>
                <a:lnTo>
                  <a:pt x="2832041" y="3892534"/>
                </a:lnTo>
                <a:cubicBezTo>
                  <a:pt x="2893497" y="3905802"/>
                  <a:pt x="2938873" y="3917695"/>
                  <a:pt x="2968170" y="3928213"/>
                </a:cubicBezTo>
                <a:cubicBezTo>
                  <a:pt x="2997468" y="3938731"/>
                  <a:pt x="3037478" y="3956651"/>
                  <a:pt x="3088200" y="3981971"/>
                </a:cubicBezTo>
                <a:lnTo>
                  <a:pt x="3328015" y="3813048"/>
                </a:lnTo>
                <a:lnTo>
                  <a:pt x="3300742" y="3774900"/>
                </a:lnTo>
                <a:lnTo>
                  <a:pt x="3186199" y="3849617"/>
                </a:lnTo>
                <a:lnTo>
                  <a:pt x="3041247" y="3790477"/>
                </a:lnTo>
                <a:lnTo>
                  <a:pt x="3041247" y="3679648"/>
                </a:lnTo>
                <a:lnTo>
                  <a:pt x="3354344" y="3456077"/>
                </a:lnTo>
                <a:close/>
                <a:moveTo>
                  <a:pt x="8789011" y="3134608"/>
                </a:moveTo>
                <a:lnTo>
                  <a:pt x="8789011" y="4123577"/>
                </a:lnTo>
                <a:lnTo>
                  <a:pt x="8734219" y="4123577"/>
                </a:lnTo>
                <a:lnTo>
                  <a:pt x="8734219" y="3183407"/>
                </a:lnTo>
                <a:close/>
                <a:moveTo>
                  <a:pt x="1620184" y="3118363"/>
                </a:moveTo>
                <a:cubicBezTo>
                  <a:pt x="1643319" y="3125257"/>
                  <a:pt x="1672731" y="3131168"/>
                  <a:pt x="1708421" y="3136097"/>
                </a:cubicBezTo>
                <a:lnTo>
                  <a:pt x="1708421" y="3830782"/>
                </a:lnTo>
                <a:cubicBezTo>
                  <a:pt x="1677253" y="3834799"/>
                  <a:pt x="1651528" y="3836808"/>
                  <a:pt x="1631248" y="3836808"/>
                </a:cubicBezTo>
                <a:cubicBezTo>
                  <a:pt x="1593452" y="3836808"/>
                  <a:pt x="1554464" y="3831467"/>
                  <a:pt x="1514281" y="3820786"/>
                </a:cubicBezTo>
                <a:cubicBezTo>
                  <a:pt x="1491169" y="3814589"/>
                  <a:pt x="1463273" y="3805454"/>
                  <a:pt x="1430592" y="3793379"/>
                </a:cubicBezTo>
                <a:cubicBezTo>
                  <a:pt x="1505405" y="3739936"/>
                  <a:pt x="1556446" y="3698108"/>
                  <a:pt x="1583716" y="3667896"/>
                </a:cubicBezTo>
                <a:cubicBezTo>
                  <a:pt x="1599178" y="3649921"/>
                  <a:pt x="1609122" y="3633510"/>
                  <a:pt x="1613547" y="3618663"/>
                </a:cubicBezTo>
                <a:cubicBezTo>
                  <a:pt x="1617972" y="3603816"/>
                  <a:pt x="1620184" y="3571354"/>
                  <a:pt x="1620184" y="3521276"/>
                </a:cubicBezTo>
                <a:close/>
                <a:moveTo>
                  <a:pt x="1428858" y="3090801"/>
                </a:moveTo>
                <a:lnTo>
                  <a:pt x="1446558" y="3093046"/>
                </a:lnTo>
                <a:lnTo>
                  <a:pt x="1446558" y="3600773"/>
                </a:lnTo>
                <a:cubicBezTo>
                  <a:pt x="1446558" y="3653356"/>
                  <a:pt x="1443287" y="3687420"/>
                  <a:pt x="1436746" y="3702963"/>
                </a:cubicBezTo>
                <a:cubicBezTo>
                  <a:pt x="1430205" y="3718507"/>
                  <a:pt x="1413714" y="3738724"/>
                  <a:pt x="1387274" y="3763615"/>
                </a:cubicBezTo>
                <a:cubicBezTo>
                  <a:pt x="1290647" y="3686430"/>
                  <a:pt x="1242333" y="3584985"/>
                  <a:pt x="1242333" y="3459279"/>
                </a:cubicBezTo>
                <a:cubicBezTo>
                  <a:pt x="1242333" y="3385385"/>
                  <a:pt x="1261450" y="3313556"/>
                  <a:pt x="1299683" y="3243791"/>
                </a:cubicBezTo>
                <a:cubicBezTo>
                  <a:pt x="1328257" y="3191608"/>
                  <a:pt x="1371315" y="3140611"/>
                  <a:pt x="1428858" y="3090801"/>
                </a:cubicBezTo>
                <a:close/>
                <a:moveTo>
                  <a:pt x="8927382" y="3053253"/>
                </a:moveTo>
                <a:cubicBezTo>
                  <a:pt x="8994671" y="3088618"/>
                  <a:pt x="9046516" y="3121074"/>
                  <a:pt x="9082919" y="3150624"/>
                </a:cubicBezTo>
                <a:cubicBezTo>
                  <a:pt x="9119320" y="3180173"/>
                  <a:pt x="9142895" y="3207228"/>
                  <a:pt x="9153644" y="3231789"/>
                </a:cubicBezTo>
                <a:cubicBezTo>
                  <a:pt x="9164392" y="3256350"/>
                  <a:pt x="9169984" y="3284948"/>
                  <a:pt x="9170420" y="3317585"/>
                </a:cubicBezTo>
                <a:cubicBezTo>
                  <a:pt x="9140105" y="3337665"/>
                  <a:pt x="9112588" y="3351896"/>
                  <a:pt x="9087872" y="3360280"/>
                </a:cubicBezTo>
                <a:cubicBezTo>
                  <a:pt x="9063155" y="3368663"/>
                  <a:pt x="9036837" y="3372855"/>
                  <a:pt x="9008914" y="3372855"/>
                </a:cubicBezTo>
                <a:cubicBezTo>
                  <a:pt x="8981013" y="3372855"/>
                  <a:pt x="8955000" y="3368689"/>
                  <a:pt x="8930872" y="3360358"/>
                </a:cubicBezTo>
                <a:cubicBezTo>
                  <a:pt x="8906746" y="3352026"/>
                  <a:pt x="8879858" y="3337891"/>
                  <a:pt x="8850207" y="3317952"/>
                </a:cubicBezTo>
                <a:lnTo>
                  <a:pt x="8850207" y="3106722"/>
                </a:lnTo>
                <a:close/>
                <a:moveTo>
                  <a:pt x="4467669" y="3026224"/>
                </a:moveTo>
                <a:cubicBezTo>
                  <a:pt x="4495391" y="3072373"/>
                  <a:pt x="4516981" y="3118169"/>
                  <a:pt x="4532440" y="3163610"/>
                </a:cubicBezTo>
                <a:cubicBezTo>
                  <a:pt x="4547899" y="3209052"/>
                  <a:pt x="4557433" y="3252842"/>
                  <a:pt x="4561042" y="3294981"/>
                </a:cubicBezTo>
                <a:cubicBezTo>
                  <a:pt x="4497615" y="3322703"/>
                  <a:pt x="4434299" y="3336564"/>
                  <a:pt x="4371094" y="3336564"/>
                </a:cubicBezTo>
                <a:cubicBezTo>
                  <a:pt x="4321558" y="3336564"/>
                  <a:pt x="4269434" y="3327873"/>
                  <a:pt x="4214723" y="3310491"/>
                </a:cubicBezTo>
                <a:cubicBezTo>
                  <a:pt x="4209727" y="3268456"/>
                  <a:pt x="4199454" y="3225246"/>
                  <a:pt x="4183903" y="3180860"/>
                </a:cubicBezTo>
                <a:close/>
                <a:moveTo>
                  <a:pt x="6918034" y="2970810"/>
                </a:moveTo>
                <a:lnTo>
                  <a:pt x="6879608" y="3150129"/>
                </a:lnTo>
                <a:lnTo>
                  <a:pt x="6929829" y="3150129"/>
                </a:lnTo>
                <a:lnTo>
                  <a:pt x="7033310" y="2970810"/>
                </a:lnTo>
                <a:close/>
                <a:moveTo>
                  <a:pt x="5022559" y="2970810"/>
                </a:moveTo>
                <a:lnTo>
                  <a:pt x="4984133" y="3150129"/>
                </a:lnTo>
                <a:lnTo>
                  <a:pt x="5034355" y="3150129"/>
                </a:lnTo>
                <a:lnTo>
                  <a:pt x="5137835" y="2970810"/>
                </a:lnTo>
                <a:close/>
                <a:moveTo>
                  <a:pt x="9785212" y="2953732"/>
                </a:moveTo>
                <a:cubicBezTo>
                  <a:pt x="9736075" y="2955348"/>
                  <a:pt x="9696565" y="2963306"/>
                  <a:pt x="9666683" y="2977609"/>
                </a:cubicBezTo>
                <a:cubicBezTo>
                  <a:pt x="9636800" y="2991911"/>
                  <a:pt x="9607528" y="3016447"/>
                  <a:pt x="9578863" y="3051219"/>
                </a:cubicBezTo>
                <a:cubicBezTo>
                  <a:pt x="9550733" y="3015261"/>
                  <a:pt x="9511069" y="2990593"/>
                  <a:pt x="9459874" y="2977214"/>
                </a:cubicBezTo>
                <a:lnTo>
                  <a:pt x="9439382" y="3007990"/>
                </a:lnTo>
                <a:cubicBezTo>
                  <a:pt x="9464894" y="3031405"/>
                  <a:pt x="9482100" y="3049992"/>
                  <a:pt x="9491000" y="3063749"/>
                </a:cubicBezTo>
                <a:cubicBezTo>
                  <a:pt x="9499898" y="3077507"/>
                  <a:pt x="9505853" y="3092020"/>
                  <a:pt x="9508867" y="3107289"/>
                </a:cubicBezTo>
                <a:cubicBezTo>
                  <a:pt x="9511880" y="3122559"/>
                  <a:pt x="9513387" y="3150759"/>
                  <a:pt x="9513387" y="3191890"/>
                </a:cubicBezTo>
                <a:lnTo>
                  <a:pt x="9513387" y="3689844"/>
                </a:lnTo>
                <a:cubicBezTo>
                  <a:pt x="9512934" y="3738506"/>
                  <a:pt x="9512233" y="3765661"/>
                  <a:pt x="9511286" y="3771309"/>
                </a:cubicBezTo>
                <a:cubicBezTo>
                  <a:pt x="9508728" y="3786119"/>
                  <a:pt x="9504421" y="3798579"/>
                  <a:pt x="9498366" y="3808689"/>
                </a:cubicBezTo>
                <a:cubicBezTo>
                  <a:pt x="9492309" y="3818800"/>
                  <a:pt x="9481425" y="3828595"/>
                  <a:pt x="9465711" y="3838075"/>
                </a:cubicBezTo>
                <a:lnTo>
                  <a:pt x="9465711" y="3872610"/>
                </a:lnTo>
                <a:cubicBezTo>
                  <a:pt x="9505974" y="3884002"/>
                  <a:pt x="9536121" y="3895475"/>
                  <a:pt x="9556154" y="3907027"/>
                </a:cubicBezTo>
                <a:cubicBezTo>
                  <a:pt x="9576185" y="3918579"/>
                  <a:pt x="9610010" y="3943560"/>
                  <a:pt x="9657627" y="3981971"/>
                </a:cubicBezTo>
                <a:lnTo>
                  <a:pt x="9812964" y="3864571"/>
                </a:lnTo>
                <a:lnTo>
                  <a:pt x="9783355" y="3822576"/>
                </a:lnTo>
                <a:lnTo>
                  <a:pt x="9749377" y="3847482"/>
                </a:lnTo>
                <a:lnTo>
                  <a:pt x="9684879" y="3795814"/>
                </a:lnTo>
                <a:lnTo>
                  <a:pt x="9684879" y="3182484"/>
                </a:lnTo>
                <a:cubicBezTo>
                  <a:pt x="9684879" y="3128530"/>
                  <a:pt x="9691798" y="3088868"/>
                  <a:pt x="9705637" y="3063499"/>
                </a:cubicBezTo>
                <a:cubicBezTo>
                  <a:pt x="9719475" y="3038130"/>
                  <a:pt x="9746000" y="3015261"/>
                  <a:pt x="9785212" y="2994893"/>
                </a:cubicBezTo>
                <a:close/>
                <a:moveTo>
                  <a:pt x="5984737" y="2953732"/>
                </a:moveTo>
                <a:cubicBezTo>
                  <a:pt x="5935601" y="2955348"/>
                  <a:pt x="5896091" y="2963306"/>
                  <a:pt x="5866208" y="2977609"/>
                </a:cubicBezTo>
                <a:cubicBezTo>
                  <a:pt x="5836326" y="2991911"/>
                  <a:pt x="5807053" y="3016447"/>
                  <a:pt x="5778388" y="3051219"/>
                </a:cubicBezTo>
                <a:cubicBezTo>
                  <a:pt x="5750258" y="3015261"/>
                  <a:pt x="5710595" y="2990593"/>
                  <a:pt x="5659398" y="2977214"/>
                </a:cubicBezTo>
                <a:lnTo>
                  <a:pt x="5638908" y="3007990"/>
                </a:lnTo>
                <a:cubicBezTo>
                  <a:pt x="5664420" y="3031405"/>
                  <a:pt x="5681626" y="3049992"/>
                  <a:pt x="5690525" y="3063749"/>
                </a:cubicBezTo>
                <a:cubicBezTo>
                  <a:pt x="5699422" y="3077507"/>
                  <a:pt x="5705379" y="3092020"/>
                  <a:pt x="5708392" y="3107289"/>
                </a:cubicBezTo>
                <a:cubicBezTo>
                  <a:pt x="5711405" y="3122559"/>
                  <a:pt x="5712912" y="3150759"/>
                  <a:pt x="5712912" y="3191890"/>
                </a:cubicBezTo>
                <a:lnTo>
                  <a:pt x="5712912" y="3689844"/>
                </a:lnTo>
                <a:cubicBezTo>
                  <a:pt x="5712459" y="3738506"/>
                  <a:pt x="5711759" y="3765661"/>
                  <a:pt x="5710810" y="3771309"/>
                </a:cubicBezTo>
                <a:cubicBezTo>
                  <a:pt x="5708253" y="3786119"/>
                  <a:pt x="5703948" y="3798579"/>
                  <a:pt x="5697891" y="3808689"/>
                </a:cubicBezTo>
                <a:cubicBezTo>
                  <a:pt x="5691835" y="3818800"/>
                  <a:pt x="5680950" y="3828595"/>
                  <a:pt x="5665236" y="3838075"/>
                </a:cubicBezTo>
                <a:lnTo>
                  <a:pt x="5665236" y="3872610"/>
                </a:lnTo>
                <a:cubicBezTo>
                  <a:pt x="5705499" y="3884002"/>
                  <a:pt x="5735647" y="3895475"/>
                  <a:pt x="5755679" y="3907027"/>
                </a:cubicBezTo>
                <a:cubicBezTo>
                  <a:pt x="5775711" y="3918579"/>
                  <a:pt x="5809535" y="3943560"/>
                  <a:pt x="5857152" y="3981971"/>
                </a:cubicBezTo>
                <a:lnTo>
                  <a:pt x="6012489" y="3864571"/>
                </a:lnTo>
                <a:lnTo>
                  <a:pt x="5982881" y="3822576"/>
                </a:lnTo>
                <a:lnTo>
                  <a:pt x="5948902" y="3847482"/>
                </a:lnTo>
                <a:lnTo>
                  <a:pt x="5884405" y="3795814"/>
                </a:lnTo>
                <a:lnTo>
                  <a:pt x="5884405" y="3182484"/>
                </a:lnTo>
                <a:cubicBezTo>
                  <a:pt x="5884405" y="3128530"/>
                  <a:pt x="5891323" y="3088868"/>
                  <a:pt x="5905163" y="3063499"/>
                </a:cubicBezTo>
                <a:cubicBezTo>
                  <a:pt x="5919001" y="3038130"/>
                  <a:pt x="5945525" y="3015261"/>
                  <a:pt x="5984737" y="2994893"/>
                </a:cubicBezTo>
                <a:close/>
                <a:moveTo>
                  <a:pt x="5575161" y="2953732"/>
                </a:moveTo>
                <a:cubicBezTo>
                  <a:pt x="5526025" y="2955348"/>
                  <a:pt x="5486516" y="2963306"/>
                  <a:pt x="5456633" y="2977609"/>
                </a:cubicBezTo>
                <a:cubicBezTo>
                  <a:pt x="5426750" y="2991911"/>
                  <a:pt x="5397477" y="3016447"/>
                  <a:pt x="5368814" y="3051219"/>
                </a:cubicBezTo>
                <a:cubicBezTo>
                  <a:pt x="5340683" y="3015261"/>
                  <a:pt x="5301022" y="2990593"/>
                  <a:pt x="5249824" y="2977214"/>
                </a:cubicBezTo>
                <a:lnTo>
                  <a:pt x="5229331" y="3007990"/>
                </a:lnTo>
                <a:cubicBezTo>
                  <a:pt x="5254846" y="3031405"/>
                  <a:pt x="5272051" y="3049992"/>
                  <a:pt x="5280949" y="3063749"/>
                </a:cubicBezTo>
                <a:cubicBezTo>
                  <a:pt x="5289847" y="3077507"/>
                  <a:pt x="5295803" y="3092020"/>
                  <a:pt x="5298817" y="3107289"/>
                </a:cubicBezTo>
                <a:cubicBezTo>
                  <a:pt x="5301831" y="3122559"/>
                  <a:pt x="5303336" y="3150759"/>
                  <a:pt x="5303336" y="3191890"/>
                </a:cubicBezTo>
                <a:lnTo>
                  <a:pt x="5303336" y="3689844"/>
                </a:lnTo>
                <a:cubicBezTo>
                  <a:pt x="5302884" y="3738506"/>
                  <a:pt x="5302184" y="3765661"/>
                  <a:pt x="5301235" y="3771309"/>
                </a:cubicBezTo>
                <a:cubicBezTo>
                  <a:pt x="5298678" y="3786119"/>
                  <a:pt x="5294372" y="3798579"/>
                  <a:pt x="5288316" y="3808689"/>
                </a:cubicBezTo>
                <a:cubicBezTo>
                  <a:pt x="5282260" y="3818800"/>
                  <a:pt x="5271375" y="3828595"/>
                  <a:pt x="5255661" y="3838075"/>
                </a:cubicBezTo>
                <a:lnTo>
                  <a:pt x="5255661" y="3872610"/>
                </a:lnTo>
                <a:cubicBezTo>
                  <a:pt x="5295924" y="3884002"/>
                  <a:pt x="5326072" y="3895475"/>
                  <a:pt x="5346104" y="3907027"/>
                </a:cubicBezTo>
                <a:cubicBezTo>
                  <a:pt x="5366136" y="3918579"/>
                  <a:pt x="5399960" y="3943560"/>
                  <a:pt x="5447577" y="3981971"/>
                </a:cubicBezTo>
                <a:lnTo>
                  <a:pt x="5602914" y="3864571"/>
                </a:lnTo>
                <a:lnTo>
                  <a:pt x="5573305" y="3822576"/>
                </a:lnTo>
                <a:lnTo>
                  <a:pt x="5539326" y="3847482"/>
                </a:lnTo>
                <a:lnTo>
                  <a:pt x="5474829" y="3795814"/>
                </a:lnTo>
                <a:lnTo>
                  <a:pt x="5474829" y="3182484"/>
                </a:lnTo>
                <a:cubicBezTo>
                  <a:pt x="5474829" y="3128530"/>
                  <a:pt x="5481748" y="3088868"/>
                  <a:pt x="5495586" y="3063499"/>
                </a:cubicBezTo>
                <a:cubicBezTo>
                  <a:pt x="5509426" y="3038130"/>
                  <a:pt x="5535950" y="3015261"/>
                  <a:pt x="5575161" y="2994893"/>
                </a:cubicBezTo>
                <a:close/>
                <a:moveTo>
                  <a:pt x="2458719" y="2953732"/>
                </a:moveTo>
                <a:cubicBezTo>
                  <a:pt x="2415676" y="2958735"/>
                  <a:pt x="2380343" y="2967909"/>
                  <a:pt x="2352721" y="2981255"/>
                </a:cubicBezTo>
                <a:cubicBezTo>
                  <a:pt x="2325099" y="2994601"/>
                  <a:pt x="2299877" y="3013890"/>
                  <a:pt x="2277054" y="3039122"/>
                </a:cubicBezTo>
                <a:cubicBezTo>
                  <a:pt x="2258879" y="3019449"/>
                  <a:pt x="2242055" y="3005112"/>
                  <a:pt x="2226582" y="2996110"/>
                </a:cubicBezTo>
                <a:cubicBezTo>
                  <a:pt x="2211108" y="2987108"/>
                  <a:pt x="2186353" y="2978674"/>
                  <a:pt x="2152316" y="2970810"/>
                </a:cubicBezTo>
                <a:lnTo>
                  <a:pt x="2138251" y="3008045"/>
                </a:lnTo>
                <a:cubicBezTo>
                  <a:pt x="2170398" y="3028103"/>
                  <a:pt x="2191006" y="3047683"/>
                  <a:pt x="2200075" y="3066785"/>
                </a:cubicBezTo>
                <a:cubicBezTo>
                  <a:pt x="2209144" y="3085886"/>
                  <a:pt x="2213678" y="3123104"/>
                  <a:pt x="2213678" y="3178437"/>
                </a:cubicBezTo>
                <a:lnTo>
                  <a:pt x="2213678" y="3806643"/>
                </a:lnTo>
                <a:lnTo>
                  <a:pt x="2158886" y="3868996"/>
                </a:lnTo>
                <a:lnTo>
                  <a:pt x="2297457" y="3981971"/>
                </a:lnTo>
                <a:lnTo>
                  <a:pt x="2434981" y="3868907"/>
                </a:lnTo>
                <a:lnTo>
                  <a:pt x="2385170" y="3812058"/>
                </a:lnTo>
                <a:lnTo>
                  <a:pt x="2385170" y="3435674"/>
                </a:lnTo>
                <a:lnTo>
                  <a:pt x="2490963" y="3347360"/>
                </a:lnTo>
                <a:cubicBezTo>
                  <a:pt x="2508997" y="3361325"/>
                  <a:pt x="2522362" y="3375994"/>
                  <a:pt x="2531056" y="3391367"/>
                </a:cubicBezTo>
                <a:cubicBezTo>
                  <a:pt x="2536268" y="3401470"/>
                  <a:pt x="2538873" y="3421572"/>
                  <a:pt x="2538873" y="3451674"/>
                </a:cubicBezTo>
                <a:lnTo>
                  <a:pt x="2538873" y="3743857"/>
                </a:lnTo>
                <a:cubicBezTo>
                  <a:pt x="2538873" y="3849550"/>
                  <a:pt x="2536249" y="3911283"/>
                  <a:pt x="2531001" y="3929058"/>
                </a:cubicBezTo>
                <a:cubicBezTo>
                  <a:pt x="2518674" y="3967284"/>
                  <a:pt x="2495928" y="4000743"/>
                  <a:pt x="2462761" y="4029436"/>
                </a:cubicBezTo>
                <a:cubicBezTo>
                  <a:pt x="2429594" y="4058129"/>
                  <a:pt x="2366254" y="4092341"/>
                  <a:pt x="2272740" y="4132071"/>
                </a:cubicBezTo>
                <a:lnTo>
                  <a:pt x="2288562" y="4180503"/>
                </a:lnTo>
                <a:cubicBezTo>
                  <a:pt x="2408397" y="4140862"/>
                  <a:pt x="2504179" y="4094146"/>
                  <a:pt x="2575909" y="4040354"/>
                </a:cubicBezTo>
                <a:cubicBezTo>
                  <a:pt x="2631990" y="3998779"/>
                  <a:pt x="2669230" y="3956866"/>
                  <a:pt x="2687627" y="3914615"/>
                </a:cubicBezTo>
                <a:cubicBezTo>
                  <a:pt x="2703734" y="3879140"/>
                  <a:pt x="2711788" y="3830196"/>
                  <a:pt x="2711788" y="3767784"/>
                </a:cubicBezTo>
                <a:lnTo>
                  <a:pt x="2711788" y="3451641"/>
                </a:lnTo>
                <a:cubicBezTo>
                  <a:pt x="2711788" y="3383114"/>
                  <a:pt x="2704300" y="3333957"/>
                  <a:pt x="2689323" y="3304170"/>
                </a:cubicBezTo>
                <a:cubicBezTo>
                  <a:pt x="2674346" y="3274384"/>
                  <a:pt x="2639680" y="3242961"/>
                  <a:pt x="2585326" y="3209902"/>
                </a:cubicBezTo>
                <a:lnTo>
                  <a:pt x="2385170" y="3381394"/>
                </a:lnTo>
                <a:lnTo>
                  <a:pt x="2385170" y="3168374"/>
                </a:lnTo>
                <a:cubicBezTo>
                  <a:pt x="2385170" y="3117985"/>
                  <a:pt x="2390706" y="3081767"/>
                  <a:pt x="2401776" y="3059719"/>
                </a:cubicBezTo>
                <a:cubicBezTo>
                  <a:pt x="2412847" y="3037671"/>
                  <a:pt x="2436012" y="3014568"/>
                  <a:pt x="2471272" y="2990412"/>
                </a:cubicBezTo>
                <a:close/>
                <a:moveTo>
                  <a:pt x="8506280" y="2921710"/>
                </a:moveTo>
                <a:cubicBezTo>
                  <a:pt x="8466060" y="2921710"/>
                  <a:pt x="8429454" y="2929156"/>
                  <a:pt x="8396462" y="2944048"/>
                </a:cubicBezTo>
                <a:cubicBezTo>
                  <a:pt x="8363470" y="2958939"/>
                  <a:pt x="8328521" y="2985201"/>
                  <a:pt x="8291614" y="3022833"/>
                </a:cubicBezTo>
                <a:lnTo>
                  <a:pt x="8320689" y="3059758"/>
                </a:lnTo>
                <a:cubicBezTo>
                  <a:pt x="8365245" y="3036038"/>
                  <a:pt x="8402214" y="3024178"/>
                  <a:pt x="8431596" y="3024178"/>
                </a:cubicBezTo>
                <a:cubicBezTo>
                  <a:pt x="8458273" y="3024178"/>
                  <a:pt x="8482521" y="3030424"/>
                  <a:pt x="8504339" y="3042913"/>
                </a:cubicBezTo>
                <a:cubicBezTo>
                  <a:pt x="8526157" y="3055403"/>
                  <a:pt x="8540988" y="3070960"/>
                  <a:pt x="8548829" y="3089583"/>
                </a:cubicBezTo>
                <a:cubicBezTo>
                  <a:pt x="8556672" y="3108207"/>
                  <a:pt x="8560593" y="3139188"/>
                  <a:pt x="8560593" y="3182528"/>
                </a:cubicBezTo>
                <a:lnTo>
                  <a:pt x="8560593" y="3223344"/>
                </a:lnTo>
                <a:lnTo>
                  <a:pt x="8385466" y="3338410"/>
                </a:lnTo>
                <a:cubicBezTo>
                  <a:pt x="8360420" y="3355154"/>
                  <a:pt x="8329136" y="3372966"/>
                  <a:pt x="8291614" y="3391845"/>
                </a:cubicBezTo>
                <a:lnTo>
                  <a:pt x="8291614" y="3440778"/>
                </a:lnTo>
                <a:cubicBezTo>
                  <a:pt x="8360838" y="3459279"/>
                  <a:pt x="8415334" y="3483564"/>
                  <a:pt x="8455100" y="3513632"/>
                </a:cubicBezTo>
                <a:cubicBezTo>
                  <a:pt x="8494869" y="3543700"/>
                  <a:pt x="8522281" y="3576944"/>
                  <a:pt x="8537338" y="3613365"/>
                </a:cubicBezTo>
                <a:cubicBezTo>
                  <a:pt x="8552398" y="3649785"/>
                  <a:pt x="8560148" y="3694595"/>
                  <a:pt x="8560593" y="3747793"/>
                </a:cubicBezTo>
                <a:cubicBezTo>
                  <a:pt x="8500309" y="3760098"/>
                  <a:pt x="8446461" y="3780624"/>
                  <a:pt x="8399052" y="3809373"/>
                </a:cubicBezTo>
                <a:cubicBezTo>
                  <a:pt x="8351643" y="3838122"/>
                  <a:pt x="8294483" y="3890622"/>
                  <a:pt x="8227571" y="3966872"/>
                </a:cubicBezTo>
                <a:lnTo>
                  <a:pt x="8262195" y="4009011"/>
                </a:lnTo>
                <a:cubicBezTo>
                  <a:pt x="8314496" y="3971260"/>
                  <a:pt x="8362866" y="3944218"/>
                  <a:pt x="8407302" y="3927885"/>
                </a:cubicBezTo>
                <a:cubicBezTo>
                  <a:pt x="8451740" y="3911552"/>
                  <a:pt x="8502837" y="3901355"/>
                  <a:pt x="8560593" y="3897293"/>
                </a:cubicBezTo>
                <a:lnTo>
                  <a:pt x="8560593" y="4182638"/>
                </a:lnTo>
                <a:lnTo>
                  <a:pt x="8850207" y="4182638"/>
                </a:lnTo>
                <a:lnTo>
                  <a:pt x="8850207" y="3910101"/>
                </a:lnTo>
                <a:cubicBezTo>
                  <a:pt x="8879472" y="3913251"/>
                  <a:pt x="8914838" y="3920125"/>
                  <a:pt x="8956307" y="3930720"/>
                </a:cubicBezTo>
                <a:cubicBezTo>
                  <a:pt x="8997775" y="3941316"/>
                  <a:pt x="9049603" y="3958400"/>
                  <a:pt x="9111793" y="3981971"/>
                </a:cubicBezTo>
                <a:lnTo>
                  <a:pt x="9338354" y="3783406"/>
                </a:lnTo>
                <a:lnTo>
                  <a:pt x="9338354" y="3332895"/>
                </a:lnTo>
                <a:cubicBezTo>
                  <a:pt x="9338354" y="3268237"/>
                  <a:pt x="9332098" y="3218717"/>
                  <a:pt x="9319581" y="3184335"/>
                </a:cubicBezTo>
                <a:cubicBezTo>
                  <a:pt x="9307066" y="3149953"/>
                  <a:pt x="9281517" y="3113582"/>
                  <a:pt x="9242936" y="3075224"/>
                </a:cubicBezTo>
                <a:cubicBezTo>
                  <a:pt x="9204354" y="3036865"/>
                  <a:pt x="9132911" y="2985694"/>
                  <a:pt x="9028605" y="2921710"/>
                </a:cubicBezTo>
                <a:lnTo>
                  <a:pt x="8850207" y="3046816"/>
                </a:lnTo>
                <a:lnTo>
                  <a:pt x="8850207" y="2921710"/>
                </a:lnTo>
                <a:lnTo>
                  <a:pt x="8789011" y="2921710"/>
                </a:lnTo>
                <a:lnTo>
                  <a:pt x="8789011" y="3073189"/>
                </a:lnTo>
                <a:lnTo>
                  <a:pt x="8733441" y="3123089"/>
                </a:lnTo>
                <a:cubicBezTo>
                  <a:pt x="8732819" y="3084641"/>
                  <a:pt x="8724590" y="3051046"/>
                  <a:pt x="8708753" y="3022305"/>
                </a:cubicBezTo>
                <a:cubicBezTo>
                  <a:pt x="8692917" y="2993564"/>
                  <a:pt x="8666355" y="2969613"/>
                  <a:pt x="8629066" y="2950452"/>
                </a:cubicBezTo>
                <a:cubicBezTo>
                  <a:pt x="8591779" y="2931291"/>
                  <a:pt x="8550850" y="2921710"/>
                  <a:pt x="8506280" y="2921710"/>
                </a:cubicBezTo>
                <a:close/>
                <a:moveTo>
                  <a:pt x="2035761" y="2910325"/>
                </a:moveTo>
                <a:cubicBezTo>
                  <a:pt x="2006942" y="2947587"/>
                  <a:pt x="1985274" y="2970422"/>
                  <a:pt x="1970757" y="2978832"/>
                </a:cubicBezTo>
                <a:cubicBezTo>
                  <a:pt x="1956240" y="2987241"/>
                  <a:pt x="1934709" y="2991446"/>
                  <a:pt x="1906164" y="2991446"/>
                </a:cubicBezTo>
                <a:cubicBezTo>
                  <a:pt x="1860363" y="2991446"/>
                  <a:pt x="1775648" y="2981246"/>
                  <a:pt x="1652017" y="2960848"/>
                </a:cubicBezTo>
                <a:cubicBezTo>
                  <a:pt x="1528387" y="2940449"/>
                  <a:pt x="1441844" y="2930249"/>
                  <a:pt x="1392389" y="2930249"/>
                </a:cubicBezTo>
                <a:cubicBezTo>
                  <a:pt x="1320045" y="2930249"/>
                  <a:pt x="1255386" y="2944146"/>
                  <a:pt x="1198415" y="2971938"/>
                </a:cubicBezTo>
                <a:cubicBezTo>
                  <a:pt x="1141444" y="2999731"/>
                  <a:pt x="1095514" y="3039088"/>
                  <a:pt x="1060624" y="3090011"/>
                </a:cubicBezTo>
                <a:cubicBezTo>
                  <a:pt x="1034450" y="3128348"/>
                  <a:pt x="1013188" y="3184793"/>
                  <a:pt x="996836" y="3259346"/>
                </a:cubicBezTo>
                <a:lnTo>
                  <a:pt x="1046603" y="3281772"/>
                </a:lnTo>
                <a:cubicBezTo>
                  <a:pt x="1065972" y="3225075"/>
                  <a:pt x="1085901" y="3184619"/>
                  <a:pt x="1106393" y="3160402"/>
                </a:cubicBezTo>
                <a:cubicBezTo>
                  <a:pt x="1126884" y="3136186"/>
                  <a:pt x="1155746" y="3116688"/>
                  <a:pt x="1192979" y="3101908"/>
                </a:cubicBezTo>
                <a:cubicBezTo>
                  <a:pt x="1230211" y="3087128"/>
                  <a:pt x="1263874" y="3080668"/>
                  <a:pt x="1293968" y="3082528"/>
                </a:cubicBezTo>
                <a:lnTo>
                  <a:pt x="1368173" y="3085019"/>
                </a:lnTo>
                <a:cubicBezTo>
                  <a:pt x="1314011" y="3110199"/>
                  <a:pt x="1270749" y="3139959"/>
                  <a:pt x="1238386" y="3174301"/>
                </a:cubicBezTo>
                <a:cubicBezTo>
                  <a:pt x="1187604" y="3229011"/>
                  <a:pt x="1149120" y="3286440"/>
                  <a:pt x="1122932" y="3346587"/>
                </a:cubicBezTo>
                <a:cubicBezTo>
                  <a:pt x="1096744" y="3406735"/>
                  <a:pt x="1083650" y="3469890"/>
                  <a:pt x="1083650" y="3536052"/>
                </a:cubicBezTo>
                <a:cubicBezTo>
                  <a:pt x="1083650" y="3602000"/>
                  <a:pt x="1095814" y="3660991"/>
                  <a:pt x="1120141" y="3713026"/>
                </a:cubicBezTo>
                <a:cubicBezTo>
                  <a:pt x="1144468" y="3765060"/>
                  <a:pt x="1175526" y="3809258"/>
                  <a:pt x="1213314" y="3845619"/>
                </a:cubicBezTo>
                <a:cubicBezTo>
                  <a:pt x="1251102" y="3881981"/>
                  <a:pt x="1292971" y="3910324"/>
                  <a:pt x="1338920" y="3930648"/>
                </a:cubicBezTo>
                <a:cubicBezTo>
                  <a:pt x="1416838" y="3964864"/>
                  <a:pt x="1500576" y="3981971"/>
                  <a:pt x="1590131" y="3981971"/>
                </a:cubicBezTo>
                <a:cubicBezTo>
                  <a:pt x="1682356" y="3981971"/>
                  <a:pt x="1763760" y="3963583"/>
                  <a:pt x="1834344" y="3926807"/>
                </a:cubicBezTo>
                <a:cubicBezTo>
                  <a:pt x="1904928" y="3890030"/>
                  <a:pt x="1962368" y="3840410"/>
                  <a:pt x="2006664" y="3777947"/>
                </a:cubicBezTo>
                <a:cubicBezTo>
                  <a:pt x="2034305" y="3739299"/>
                  <a:pt x="2058943" y="3684029"/>
                  <a:pt x="2080580" y="3612136"/>
                </a:cubicBezTo>
                <a:lnTo>
                  <a:pt x="2033004" y="3592735"/>
                </a:lnTo>
                <a:cubicBezTo>
                  <a:pt x="1993896" y="3659156"/>
                  <a:pt x="1954212" y="3708613"/>
                  <a:pt x="1913953" y="3741105"/>
                </a:cubicBezTo>
                <a:cubicBezTo>
                  <a:pt x="1873692" y="3773597"/>
                  <a:pt x="1825581" y="3800043"/>
                  <a:pt x="1769617" y="3820442"/>
                </a:cubicBezTo>
                <a:lnTo>
                  <a:pt x="1769617" y="3143803"/>
                </a:lnTo>
                <a:cubicBezTo>
                  <a:pt x="1791306" y="3146597"/>
                  <a:pt x="1813980" y="3147994"/>
                  <a:pt x="1837640" y="3147994"/>
                </a:cubicBezTo>
                <a:cubicBezTo>
                  <a:pt x="1882841" y="3147994"/>
                  <a:pt x="1922904" y="3139930"/>
                  <a:pt x="1957831" y="3123800"/>
                </a:cubicBezTo>
                <a:cubicBezTo>
                  <a:pt x="1992758" y="3107671"/>
                  <a:pt x="2019352" y="3085569"/>
                  <a:pt x="2037612" y="3057495"/>
                </a:cubicBezTo>
                <a:cubicBezTo>
                  <a:pt x="2055873" y="3029421"/>
                  <a:pt x="2070195" y="2988981"/>
                  <a:pt x="2080580" y="2936175"/>
                </a:cubicBezTo>
                <a:close/>
                <a:moveTo>
                  <a:pt x="3913034" y="2896805"/>
                </a:moveTo>
                <a:cubicBezTo>
                  <a:pt x="3881731" y="2896805"/>
                  <a:pt x="3852195" y="2906521"/>
                  <a:pt x="3824424" y="2925952"/>
                </a:cubicBezTo>
                <a:cubicBezTo>
                  <a:pt x="3796655" y="2945383"/>
                  <a:pt x="3775865" y="2972170"/>
                  <a:pt x="3762055" y="3006311"/>
                </a:cubicBezTo>
                <a:cubicBezTo>
                  <a:pt x="3748246" y="3040452"/>
                  <a:pt x="3739903" y="3089177"/>
                  <a:pt x="3737028" y="3152486"/>
                </a:cubicBezTo>
                <a:lnTo>
                  <a:pt x="3789885" y="3164361"/>
                </a:lnTo>
                <a:cubicBezTo>
                  <a:pt x="3799232" y="3112333"/>
                  <a:pt x="3811021" y="3078396"/>
                  <a:pt x="3825253" y="3062548"/>
                </a:cubicBezTo>
                <a:cubicBezTo>
                  <a:pt x="3834578" y="3052149"/>
                  <a:pt x="3846756" y="3046949"/>
                  <a:pt x="3861788" y="3046949"/>
                </a:cubicBezTo>
                <a:cubicBezTo>
                  <a:pt x="3895166" y="3046949"/>
                  <a:pt x="3927261" y="3070424"/>
                  <a:pt x="3958074" y="3117374"/>
                </a:cubicBezTo>
                <a:cubicBezTo>
                  <a:pt x="4016773" y="3206307"/>
                  <a:pt x="4048405" y="3322951"/>
                  <a:pt x="4052971" y="3467307"/>
                </a:cubicBezTo>
                <a:cubicBezTo>
                  <a:pt x="4040437" y="3449673"/>
                  <a:pt x="4025613" y="3437705"/>
                  <a:pt x="4008497" y="3431405"/>
                </a:cubicBezTo>
                <a:cubicBezTo>
                  <a:pt x="3991382" y="3425104"/>
                  <a:pt x="3973092" y="3421954"/>
                  <a:pt x="3953627" y="3421954"/>
                </a:cubicBezTo>
                <a:cubicBezTo>
                  <a:pt x="3922777" y="3421954"/>
                  <a:pt x="3895617" y="3430449"/>
                  <a:pt x="3872145" y="3447438"/>
                </a:cubicBezTo>
                <a:cubicBezTo>
                  <a:pt x="3848674" y="3464427"/>
                  <a:pt x="3830675" y="3493402"/>
                  <a:pt x="3818149" y="3534362"/>
                </a:cubicBezTo>
                <a:lnTo>
                  <a:pt x="3859253" y="3560002"/>
                </a:lnTo>
                <a:cubicBezTo>
                  <a:pt x="3872336" y="3544799"/>
                  <a:pt x="3882562" y="3535306"/>
                  <a:pt x="3889929" y="3531522"/>
                </a:cubicBezTo>
                <a:cubicBezTo>
                  <a:pt x="3897297" y="3527738"/>
                  <a:pt x="3907849" y="3525846"/>
                  <a:pt x="3921584" y="3525846"/>
                </a:cubicBezTo>
                <a:cubicBezTo>
                  <a:pt x="3952530" y="3525846"/>
                  <a:pt x="3980386" y="3539523"/>
                  <a:pt x="4005151" y="3566878"/>
                </a:cubicBezTo>
                <a:cubicBezTo>
                  <a:pt x="4029915" y="3594234"/>
                  <a:pt x="4042297" y="3630675"/>
                  <a:pt x="4042297" y="3676201"/>
                </a:cubicBezTo>
                <a:cubicBezTo>
                  <a:pt x="4042297" y="3707326"/>
                  <a:pt x="4036181" y="3742093"/>
                  <a:pt x="4023946" y="3780504"/>
                </a:cubicBezTo>
                <a:cubicBezTo>
                  <a:pt x="4011712" y="3818915"/>
                  <a:pt x="3986520" y="3876408"/>
                  <a:pt x="3948368" y="3952985"/>
                </a:cubicBezTo>
                <a:lnTo>
                  <a:pt x="3981768" y="3981971"/>
                </a:lnTo>
                <a:cubicBezTo>
                  <a:pt x="4026465" y="3960216"/>
                  <a:pt x="4060976" y="3945882"/>
                  <a:pt x="4085304" y="3938970"/>
                </a:cubicBezTo>
                <a:cubicBezTo>
                  <a:pt x="4109631" y="3932058"/>
                  <a:pt x="4135155" y="3928602"/>
                  <a:pt x="4161877" y="3928602"/>
                </a:cubicBezTo>
                <a:cubicBezTo>
                  <a:pt x="4184181" y="3928602"/>
                  <a:pt x="4205810" y="3932233"/>
                  <a:pt x="4226765" y="3939493"/>
                </a:cubicBezTo>
                <a:cubicBezTo>
                  <a:pt x="4247719" y="3946753"/>
                  <a:pt x="4276272" y="3960913"/>
                  <a:pt x="4312421" y="3981971"/>
                </a:cubicBezTo>
                <a:cubicBezTo>
                  <a:pt x="4491014" y="3800176"/>
                  <a:pt x="4609031" y="3654902"/>
                  <a:pt x="4666469" y="3546148"/>
                </a:cubicBezTo>
                <a:cubicBezTo>
                  <a:pt x="4709563" y="3464753"/>
                  <a:pt x="4731111" y="3375342"/>
                  <a:pt x="4731111" y="3277914"/>
                </a:cubicBezTo>
                <a:cubicBezTo>
                  <a:pt x="4731111" y="3148331"/>
                  <a:pt x="4687070" y="3021295"/>
                  <a:pt x="4598990" y="2896805"/>
                </a:cubicBezTo>
                <a:lnTo>
                  <a:pt x="4166258" y="3126836"/>
                </a:lnTo>
                <a:cubicBezTo>
                  <a:pt x="4135022" y="3046153"/>
                  <a:pt x="4096565" y="2987643"/>
                  <a:pt x="4050886" y="2951308"/>
                </a:cubicBezTo>
                <a:cubicBezTo>
                  <a:pt x="4005208" y="2914973"/>
                  <a:pt x="3959257" y="2896805"/>
                  <a:pt x="3913034" y="28968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86F794-F209-4EDB-BF40-3134597094C1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B5F47-C7F1-446C-86F4-387100D2F7C1}"/>
              </a:ext>
            </a:extLst>
          </p:cNvPr>
          <p:cNvSpPr txBox="1"/>
          <p:nvPr/>
        </p:nvSpPr>
        <p:spPr>
          <a:xfrm>
            <a:off x="1205357" y="7471478"/>
            <a:ext cx="967291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rgbClr val="1ED76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79FDDA-1720-4B06-B019-C187C6EA2E58}"/>
              </a:ext>
            </a:extLst>
          </p:cNvPr>
          <p:cNvSpPr txBox="1"/>
          <p:nvPr/>
        </p:nvSpPr>
        <p:spPr>
          <a:xfrm flipH="1">
            <a:off x="2606879" y="-1601985"/>
            <a:ext cx="6978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Atrocities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E5B5D8-1517-4C48-B583-BCEC22EE9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6612457"/>
            <a:ext cx="1826902" cy="18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37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D43F32-5C89-431C-8498-15396977392A}"/>
              </a:ext>
            </a:extLst>
          </p:cNvPr>
          <p:cNvSpPr txBox="1"/>
          <p:nvPr/>
        </p:nvSpPr>
        <p:spPr>
          <a:xfrm flipH="1">
            <a:off x="2498517" y="3529371"/>
            <a:ext cx="70866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" b="1" dirty="0">
                <a:solidFill>
                  <a:srgbClr val="FF2F2F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Villain Plan</a:t>
            </a:r>
            <a:endParaRPr lang="en-US" sz="100" dirty="0">
              <a:solidFill>
                <a:srgbClr val="FF2F2F"/>
              </a:solidFill>
            </a:endParaRPr>
          </a:p>
        </p:txBody>
      </p:sp>
      <p:pic>
        <p:nvPicPr>
          <p:cNvPr id="4098" name="Picture 2" descr="Fire GIF - Fire GIFs">
            <a:extLst>
              <a:ext uri="{FF2B5EF4-FFF2-40B4-BE49-F238E27FC236}">
                <a16:creationId xmlns:a16="http://schemas.microsoft.com/office/drawing/2014/main" id="{466EC6A9-F72A-4BC0-8DE8-0FA1A64915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03" y="209550"/>
            <a:ext cx="1130662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3B9D47-ED3E-4AF1-9E38-95F85C9D8410}"/>
              </a:ext>
            </a:extLst>
          </p:cNvPr>
          <p:cNvSpPr/>
          <p:nvPr/>
        </p:nvSpPr>
        <p:spPr>
          <a:xfrm>
            <a:off x="0" y="-5715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332958" y="3578503"/>
                </a:moveTo>
                <a:cubicBezTo>
                  <a:pt x="4361103" y="3578503"/>
                  <a:pt x="4387065" y="3581234"/>
                  <a:pt x="4410848" y="3586697"/>
                </a:cubicBezTo>
                <a:cubicBezTo>
                  <a:pt x="4434630" y="3592160"/>
                  <a:pt x="4463593" y="3601663"/>
                  <a:pt x="4497734" y="3615205"/>
                </a:cubicBezTo>
                <a:cubicBezTo>
                  <a:pt x="4481864" y="3646463"/>
                  <a:pt x="4464921" y="3677591"/>
                  <a:pt x="4446905" y="3708589"/>
                </a:cubicBezTo>
                <a:cubicBezTo>
                  <a:pt x="4428890" y="3739588"/>
                  <a:pt x="4406184" y="3773903"/>
                  <a:pt x="4378788" y="3811536"/>
                </a:cubicBezTo>
                <a:cubicBezTo>
                  <a:pt x="4343824" y="3798972"/>
                  <a:pt x="4310238" y="3792690"/>
                  <a:pt x="4278032" y="3792690"/>
                </a:cubicBezTo>
                <a:cubicBezTo>
                  <a:pt x="4233580" y="3792690"/>
                  <a:pt x="4184233" y="3803827"/>
                  <a:pt x="4129989" y="3826101"/>
                </a:cubicBezTo>
                <a:cubicBezTo>
                  <a:pt x="4099762" y="3837894"/>
                  <a:pt x="4066743" y="3862358"/>
                  <a:pt x="4030934" y="3899494"/>
                </a:cubicBezTo>
                <a:cubicBezTo>
                  <a:pt x="4071680" y="3850306"/>
                  <a:pt x="4107359" y="3794094"/>
                  <a:pt x="4137972" y="3730860"/>
                </a:cubicBezTo>
                <a:cubicBezTo>
                  <a:pt x="4156681" y="3691945"/>
                  <a:pt x="4172803" y="3650039"/>
                  <a:pt x="4186338" y="3605143"/>
                </a:cubicBezTo>
                <a:cubicBezTo>
                  <a:pt x="4210806" y="3596752"/>
                  <a:pt x="4235782" y="3590214"/>
                  <a:pt x="4261266" y="3585530"/>
                </a:cubicBezTo>
                <a:cubicBezTo>
                  <a:pt x="4286749" y="3580845"/>
                  <a:pt x="4310646" y="3578503"/>
                  <a:pt x="4332958" y="3578503"/>
                </a:cubicBezTo>
                <a:close/>
                <a:moveTo>
                  <a:pt x="9011003" y="3571387"/>
                </a:moveTo>
                <a:cubicBezTo>
                  <a:pt x="9038963" y="3571387"/>
                  <a:pt x="9065168" y="3575486"/>
                  <a:pt x="9089617" y="3583684"/>
                </a:cubicBezTo>
                <a:cubicBezTo>
                  <a:pt x="9114067" y="3591882"/>
                  <a:pt x="9141001" y="3605958"/>
                  <a:pt x="9170420" y="3625912"/>
                </a:cubicBezTo>
                <a:lnTo>
                  <a:pt x="9170420" y="3841945"/>
                </a:lnTo>
                <a:cubicBezTo>
                  <a:pt x="9111871" y="3808745"/>
                  <a:pt x="9055473" y="3784922"/>
                  <a:pt x="9001225" y="3770475"/>
                </a:cubicBezTo>
                <a:cubicBezTo>
                  <a:pt x="8946978" y="3756028"/>
                  <a:pt x="8896638" y="3748016"/>
                  <a:pt x="8850207" y="3746437"/>
                </a:cubicBezTo>
                <a:lnTo>
                  <a:pt x="8850207" y="3625890"/>
                </a:lnTo>
                <a:cubicBezTo>
                  <a:pt x="8880702" y="3605743"/>
                  <a:pt x="8908130" y="3591623"/>
                  <a:pt x="8932491" y="3583528"/>
                </a:cubicBezTo>
                <a:cubicBezTo>
                  <a:pt x="8956851" y="3575434"/>
                  <a:pt x="8983023" y="3571387"/>
                  <a:pt x="9011003" y="3571387"/>
                </a:cubicBezTo>
                <a:close/>
                <a:moveTo>
                  <a:pt x="10039872" y="3529337"/>
                </a:moveTo>
                <a:lnTo>
                  <a:pt x="10186960" y="3603986"/>
                </a:lnTo>
                <a:lnTo>
                  <a:pt x="10186960" y="3759423"/>
                </a:lnTo>
                <a:lnTo>
                  <a:pt x="10094942" y="3836274"/>
                </a:lnTo>
                <a:cubicBezTo>
                  <a:pt x="10037215" y="3792408"/>
                  <a:pt x="10008352" y="3735092"/>
                  <a:pt x="10008352" y="3664327"/>
                </a:cubicBezTo>
                <a:cubicBezTo>
                  <a:pt x="10008352" y="3623529"/>
                  <a:pt x="10018858" y="3578532"/>
                  <a:pt x="10039872" y="3529337"/>
                </a:cubicBezTo>
                <a:close/>
                <a:moveTo>
                  <a:pt x="6239397" y="3529337"/>
                </a:moveTo>
                <a:lnTo>
                  <a:pt x="6386485" y="3603986"/>
                </a:lnTo>
                <a:lnTo>
                  <a:pt x="6386485" y="3759423"/>
                </a:lnTo>
                <a:lnTo>
                  <a:pt x="6294468" y="3836274"/>
                </a:lnTo>
                <a:cubicBezTo>
                  <a:pt x="6236740" y="3792408"/>
                  <a:pt x="6207877" y="3735092"/>
                  <a:pt x="6207877" y="3664327"/>
                </a:cubicBezTo>
                <a:cubicBezTo>
                  <a:pt x="6207877" y="3623529"/>
                  <a:pt x="6218383" y="3578532"/>
                  <a:pt x="6239397" y="3529337"/>
                </a:cubicBezTo>
                <a:close/>
                <a:moveTo>
                  <a:pt x="9170420" y="3375701"/>
                </a:moveTo>
                <a:lnTo>
                  <a:pt x="9170420" y="3564271"/>
                </a:lnTo>
                <a:cubicBezTo>
                  <a:pt x="9146205" y="3544265"/>
                  <a:pt x="9120771" y="3530250"/>
                  <a:pt x="9094120" y="3522226"/>
                </a:cubicBezTo>
                <a:cubicBezTo>
                  <a:pt x="9067469" y="3514203"/>
                  <a:pt x="9039764" y="3510191"/>
                  <a:pt x="9011003" y="3510191"/>
                </a:cubicBezTo>
                <a:cubicBezTo>
                  <a:pt x="8982230" y="3510191"/>
                  <a:pt x="8954109" y="3514299"/>
                  <a:pt x="8926642" y="3522516"/>
                </a:cubicBezTo>
                <a:cubicBezTo>
                  <a:pt x="8899175" y="3530732"/>
                  <a:pt x="8873698" y="3544651"/>
                  <a:pt x="8850207" y="3564271"/>
                </a:cubicBezTo>
                <a:lnTo>
                  <a:pt x="8850207" y="3380682"/>
                </a:lnTo>
                <a:cubicBezTo>
                  <a:pt x="8871526" y="3400577"/>
                  <a:pt x="8894876" y="3414208"/>
                  <a:pt x="8920254" y="3421576"/>
                </a:cubicBezTo>
                <a:cubicBezTo>
                  <a:pt x="8945634" y="3428944"/>
                  <a:pt x="8973560" y="3432628"/>
                  <a:pt x="9004033" y="3432628"/>
                </a:cubicBezTo>
                <a:cubicBezTo>
                  <a:pt x="9036061" y="3432628"/>
                  <a:pt x="9065559" y="3428588"/>
                  <a:pt x="9092525" y="3420509"/>
                </a:cubicBezTo>
                <a:cubicBezTo>
                  <a:pt x="9119491" y="3412429"/>
                  <a:pt x="9145457" y="3397493"/>
                  <a:pt x="9170420" y="3375701"/>
                </a:cubicBezTo>
                <a:close/>
                <a:moveTo>
                  <a:pt x="4561042" y="3352931"/>
                </a:moveTo>
                <a:cubicBezTo>
                  <a:pt x="4558322" y="3413148"/>
                  <a:pt x="4543586" y="3483595"/>
                  <a:pt x="4516835" y="3564271"/>
                </a:cubicBezTo>
                <a:cubicBezTo>
                  <a:pt x="4458041" y="3533910"/>
                  <a:pt x="4396926" y="3518730"/>
                  <a:pt x="4333492" y="3518730"/>
                </a:cubicBezTo>
                <a:cubicBezTo>
                  <a:pt x="4310928" y="3518730"/>
                  <a:pt x="4286660" y="3520879"/>
                  <a:pt x="4260687" y="3525178"/>
                </a:cubicBezTo>
                <a:cubicBezTo>
                  <a:pt x="4234715" y="3529478"/>
                  <a:pt x="4214005" y="3535867"/>
                  <a:pt x="4198557" y="3544347"/>
                </a:cubicBezTo>
                <a:cubicBezTo>
                  <a:pt x="4213456" y="3496293"/>
                  <a:pt x="4220905" y="3449454"/>
                  <a:pt x="4220905" y="3403831"/>
                </a:cubicBezTo>
                <a:cubicBezTo>
                  <a:pt x="4220905" y="3393824"/>
                  <a:pt x="4219975" y="3381839"/>
                  <a:pt x="4218115" y="3367874"/>
                </a:cubicBezTo>
                <a:cubicBezTo>
                  <a:pt x="4264227" y="3388273"/>
                  <a:pt x="4314761" y="3398472"/>
                  <a:pt x="4369715" y="3398472"/>
                </a:cubicBezTo>
                <a:cubicBezTo>
                  <a:pt x="4405894" y="3398472"/>
                  <a:pt x="4439473" y="3395142"/>
                  <a:pt x="4470449" y="3388482"/>
                </a:cubicBezTo>
                <a:cubicBezTo>
                  <a:pt x="4501425" y="3381822"/>
                  <a:pt x="4531623" y="3369971"/>
                  <a:pt x="4561042" y="3352931"/>
                </a:cubicBezTo>
                <a:close/>
                <a:moveTo>
                  <a:pt x="3041247" y="3328017"/>
                </a:moveTo>
                <a:lnTo>
                  <a:pt x="3196161" y="3494558"/>
                </a:lnTo>
                <a:lnTo>
                  <a:pt x="3041247" y="3611458"/>
                </a:lnTo>
                <a:close/>
                <a:moveTo>
                  <a:pt x="9977576" y="3327569"/>
                </a:moveTo>
                <a:lnTo>
                  <a:pt x="10186960" y="3397482"/>
                </a:lnTo>
                <a:lnTo>
                  <a:pt x="10186960" y="3551607"/>
                </a:lnTo>
                <a:lnTo>
                  <a:pt x="10058963" y="3482950"/>
                </a:lnTo>
                <a:close/>
                <a:moveTo>
                  <a:pt x="6177101" y="3327569"/>
                </a:moveTo>
                <a:lnTo>
                  <a:pt x="6386485" y="3397482"/>
                </a:lnTo>
                <a:lnTo>
                  <a:pt x="6386485" y="3551607"/>
                </a:lnTo>
                <a:lnTo>
                  <a:pt x="6258488" y="3482950"/>
                </a:lnTo>
                <a:close/>
                <a:moveTo>
                  <a:pt x="8560593" y="3285586"/>
                </a:moveTo>
                <a:lnTo>
                  <a:pt x="8560593" y="3463938"/>
                </a:lnTo>
                <a:cubicBezTo>
                  <a:pt x="8551284" y="3440648"/>
                  <a:pt x="8535127" y="3420987"/>
                  <a:pt x="8512122" y="3404954"/>
                </a:cubicBezTo>
                <a:cubicBezTo>
                  <a:pt x="8489118" y="3388921"/>
                  <a:pt x="8464215" y="3377187"/>
                  <a:pt x="8437412" y="3369753"/>
                </a:cubicBezTo>
                <a:close/>
                <a:moveTo>
                  <a:pt x="10675112" y="3209902"/>
                </a:moveTo>
                <a:lnTo>
                  <a:pt x="10513572" y="3345281"/>
                </a:lnTo>
                <a:lnTo>
                  <a:pt x="10543113" y="3382817"/>
                </a:lnTo>
                <a:cubicBezTo>
                  <a:pt x="10566722" y="3364790"/>
                  <a:pt x="10581117" y="3355777"/>
                  <a:pt x="10586298" y="3355777"/>
                </a:cubicBezTo>
                <a:cubicBezTo>
                  <a:pt x="10589551" y="3355777"/>
                  <a:pt x="10593292" y="3359476"/>
                  <a:pt x="10597517" y="3366873"/>
                </a:cubicBezTo>
                <a:cubicBezTo>
                  <a:pt x="10606546" y="3382528"/>
                  <a:pt x="10611059" y="3414219"/>
                  <a:pt x="10611059" y="3461947"/>
                </a:cubicBezTo>
                <a:lnTo>
                  <a:pt x="10611059" y="3811391"/>
                </a:lnTo>
                <a:lnTo>
                  <a:pt x="10558402" y="3868718"/>
                </a:lnTo>
                <a:lnTo>
                  <a:pt x="10696939" y="3981971"/>
                </a:lnTo>
                <a:lnTo>
                  <a:pt x="10835208" y="3868662"/>
                </a:lnTo>
                <a:lnTo>
                  <a:pt x="10782551" y="3811814"/>
                </a:lnTo>
                <a:lnTo>
                  <a:pt x="10782551" y="3437276"/>
                </a:lnTo>
                <a:lnTo>
                  <a:pt x="10885531" y="3349350"/>
                </a:lnTo>
                <a:lnTo>
                  <a:pt x="10934119" y="3406044"/>
                </a:lnTo>
                <a:lnTo>
                  <a:pt x="10934119" y="3782038"/>
                </a:lnTo>
                <a:cubicBezTo>
                  <a:pt x="10934119" y="3834406"/>
                  <a:pt x="10940057" y="3872758"/>
                  <a:pt x="10951930" y="3897093"/>
                </a:cubicBezTo>
                <a:cubicBezTo>
                  <a:pt x="10963805" y="3921427"/>
                  <a:pt x="10993009" y="3949720"/>
                  <a:pt x="11039545" y="3981971"/>
                </a:cubicBezTo>
                <a:lnTo>
                  <a:pt x="11203098" y="3846815"/>
                </a:lnTo>
                <a:lnTo>
                  <a:pt x="11174278" y="3809056"/>
                </a:lnTo>
                <a:cubicBezTo>
                  <a:pt x="11145044" y="3827083"/>
                  <a:pt x="11128778" y="3836096"/>
                  <a:pt x="11125479" y="3836096"/>
                </a:cubicBezTo>
                <a:cubicBezTo>
                  <a:pt x="11123626" y="3836096"/>
                  <a:pt x="11121603" y="3834310"/>
                  <a:pt x="11119408" y="3830737"/>
                </a:cubicBezTo>
                <a:cubicBezTo>
                  <a:pt x="11110209" y="3816639"/>
                  <a:pt x="11105610" y="3795395"/>
                  <a:pt x="11105610" y="3767006"/>
                </a:cubicBezTo>
                <a:lnTo>
                  <a:pt x="11105610" y="3434418"/>
                </a:lnTo>
                <a:cubicBezTo>
                  <a:pt x="11105610" y="3400425"/>
                  <a:pt x="11109799" y="3374185"/>
                  <a:pt x="11118175" y="3355699"/>
                </a:cubicBezTo>
                <a:cubicBezTo>
                  <a:pt x="11124401" y="3341949"/>
                  <a:pt x="11144644" y="3317433"/>
                  <a:pt x="11178904" y="3282150"/>
                </a:cubicBezTo>
                <a:lnTo>
                  <a:pt x="11144314" y="3249039"/>
                </a:lnTo>
                <a:lnTo>
                  <a:pt x="11077303" y="3314505"/>
                </a:lnTo>
                <a:lnTo>
                  <a:pt x="10983252" y="3209902"/>
                </a:lnTo>
                <a:lnTo>
                  <a:pt x="10782551" y="3381394"/>
                </a:lnTo>
                <a:lnTo>
                  <a:pt x="10782551" y="3370498"/>
                </a:lnTo>
                <a:cubicBezTo>
                  <a:pt x="10782551" y="3336787"/>
                  <a:pt x="10776828" y="3310019"/>
                  <a:pt x="10765385" y="3290194"/>
                </a:cubicBezTo>
                <a:cubicBezTo>
                  <a:pt x="10753939" y="3270370"/>
                  <a:pt x="10723849" y="3243606"/>
                  <a:pt x="10675112" y="3209902"/>
                </a:cubicBezTo>
                <a:close/>
                <a:moveTo>
                  <a:pt x="10122505" y="3209902"/>
                </a:moveTo>
                <a:cubicBezTo>
                  <a:pt x="10078328" y="3253072"/>
                  <a:pt x="10030826" y="3274656"/>
                  <a:pt x="9979999" y="3274656"/>
                </a:cubicBezTo>
                <a:cubicBezTo>
                  <a:pt x="9970052" y="3274656"/>
                  <a:pt x="9953808" y="3273945"/>
                  <a:pt x="9931267" y="3272521"/>
                </a:cubicBezTo>
                <a:lnTo>
                  <a:pt x="9915623" y="3305210"/>
                </a:lnTo>
                <a:lnTo>
                  <a:pt x="10000013" y="3481738"/>
                </a:lnTo>
                <a:cubicBezTo>
                  <a:pt x="9945258" y="3543298"/>
                  <a:pt x="9905702" y="3605865"/>
                  <a:pt x="9881345" y="3669441"/>
                </a:cubicBezTo>
                <a:cubicBezTo>
                  <a:pt x="9864022" y="3694984"/>
                  <a:pt x="9855361" y="3730093"/>
                  <a:pt x="9855361" y="3774767"/>
                </a:cubicBezTo>
                <a:cubicBezTo>
                  <a:pt x="9855361" y="3842768"/>
                  <a:pt x="9899812" y="3911836"/>
                  <a:pt x="9988716" y="3981971"/>
                </a:cubicBezTo>
                <a:lnTo>
                  <a:pt x="10187960" y="3814749"/>
                </a:lnTo>
                <a:cubicBezTo>
                  <a:pt x="10188768" y="3847600"/>
                  <a:pt x="10195702" y="3875932"/>
                  <a:pt x="10208763" y="3899744"/>
                </a:cubicBezTo>
                <a:cubicBezTo>
                  <a:pt x="10221824" y="3923556"/>
                  <a:pt x="10250209" y="3950965"/>
                  <a:pt x="10293919" y="3981971"/>
                </a:cubicBezTo>
                <a:lnTo>
                  <a:pt x="10455939" y="3841544"/>
                </a:lnTo>
                <a:lnTo>
                  <a:pt x="10426808" y="3804075"/>
                </a:lnTo>
                <a:cubicBezTo>
                  <a:pt x="10402763" y="3819500"/>
                  <a:pt x="10389746" y="3827846"/>
                  <a:pt x="10387759" y="3829114"/>
                </a:cubicBezTo>
                <a:cubicBezTo>
                  <a:pt x="10384921" y="3830448"/>
                  <a:pt x="10381949" y="3831115"/>
                  <a:pt x="10378842" y="3831115"/>
                </a:cubicBezTo>
                <a:cubicBezTo>
                  <a:pt x="10374973" y="3831115"/>
                  <a:pt x="10370608" y="3826801"/>
                  <a:pt x="10365745" y="3818173"/>
                </a:cubicBezTo>
                <a:cubicBezTo>
                  <a:pt x="10360883" y="3809545"/>
                  <a:pt x="10358451" y="3781656"/>
                  <a:pt x="10358451" y="3734507"/>
                </a:cubicBezTo>
                <a:lnTo>
                  <a:pt x="10358451" y="3437553"/>
                </a:lnTo>
                <a:cubicBezTo>
                  <a:pt x="10358451" y="3403286"/>
                  <a:pt x="10361566" y="3376554"/>
                  <a:pt x="10367796" y="3357356"/>
                </a:cubicBezTo>
                <a:cubicBezTo>
                  <a:pt x="10374026" y="3338158"/>
                  <a:pt x="10390124" y="3304824"/>
                  <a:pt x="10416090" y="3257356"/>
                </a:cubicBezTo>
                <a:lnTo>
                  <a:pt x="10370993" y="3239789"/>
                </a:lnTo>
                <a:cubicBezTo>
                  <a:pt x="10355500" y="3259365"/>
                  <a:pt x="10346206" y="3270188"/>
                  <a:pt x="10343107" y="3272260"/>
                </a:cubicBezTo>
                <a:cubicBezTo>
                  <a:pt x="10340010" y="3274332"/>
                  <a:pt x="10335035" y="3275368"/>
                  <a:pt x="10328186" y="3275368"/>
                </a:cubicBezTo>
                <a:cubicBezTo>
                  <a:pt x="10308129" y="3275368"/>
                  <a:pt x="10278730" y="3269605"/>
                  <a:pt x="10239989" y="3258079"/>
                </a:cubicBezTo>
                <a:cubicBezTo>
                  <a:pt x="10201248" y="3246552"/>
                  <a:pt x="10162087" y="3230494"/>
                  <a:pt x="10122505" y="3209902"/>
                </a:cubicBezTo>
                <a:close/>
                <a:moveTo>
                  <a:pt x="7284212" y="3209902"/>
                </a:moveTo>
                <a:lnTo>
                  <a:pt x="7122672" y="3345281"/>
                </a:lnTo>
                <a:lnTo>
                  <a:pt x="7152213" y="3382817"/>
                </a:lnTo>
                <a:cubicBezTo>
                  <a:pt x="7175822" y="3364790"/>
                  <a:pt x="7190217" y="3355777"/>
                  <a:pt x="7195398" y="3355777"/>
                </a:cubicBezTo>
                <a:cubicBezTo>
                  <a:pt x="7198652" y="3355777"/>
                  <a:pt x="7202392" y="3359476"/>
                  <a:pt x="7206617" y="3366873"/>
                </a:cubicBezTo>
                <a:cubicBezTo>
                  <a:pt x="7215644" y="3382528"/>
                  <a:pt x="7220159" y="3414219"/>
                  <a:pt x="7220159" y="3461947"/>
                </a:cubicBezTo>
                <a:lnTo>
                  <a:pt x="7220159" y="3811391"/>
                </a:lnTo>
                <a:lnTo>
                  <a:pt x="7167502" y="3868718"/>
                </a:lnTo>
                <a:lnTo>
                  <a:pt x="7306039" y="3981971"/>
                </a:lnTo>
                <a:lnTo>
                  <a:pt x="7444308" y="3868662"/>
                </a:lnTo>
                <a:lnTo>
                  <a:pt x="7391651" y="3811814"/>
                </a:lnTo>
                <a:lnTo>
                  <a:pt x="7391651" y="3437276"/>
                </a:lnTo>
                <a:lnTo>
                  <a:pt x="7494631" y="3349350"/>
                </a:lnTo>
                <a:lnTo>
                  <a:pt x="7543219" y="3406044"/>
                </a:lnTo>
                <a:lnTo>
                  <a:pt x="7543219" y="3782038"/>
                </a:lnTo>
                <a:cubicBezTo>
                  <a:pt x="7543219" y="3834406"/>
                  <a:pt x="7549155" y="3872758"/>
                  <a:pt x="7561030" y="3897093"/>
                </a:cubicBezTo>
                <a:cubicBezTo>
                  <a:pt x="7572905" y="3921427"/>
                  <a:pt x="7602109" y="3949720"/>
                  <a:pt x="7648644" y="3981971"/>
                </a:cubicBezTo>
                <a:lnTo>
                  <a:pt x="7812198" y="3846815"/>
                </a:lnTo>
                <a:lnTo>
                  <a:pt x="7783378" y="3809056"/>
                </a:lnTo>
                <a:cubicBezTo>
                  <a:pt x="7754144" y="3827083"/>
                  <a:pt x="7737878" y="3836096"/>
                  <a:pt x="7734579" y="3836096"/>
                </a:cubicBezTo>
                <a:cubicBezTo>
                  <a:pt x="7732726" y="3836096"/>
                  <a:pt x="7730703" y="3834310"/>
                  <a:pt x="7728508" y="3830737"/>
                </a:cubicBezTo>
                <a:cubicBezTo>
                  <a:pt x="7719310" y="3816639"/>
                  <a:pt x="7714710" y="3795395"/>
                  <a:pt x="7714710" y="3767006"/>
                </a:cubicBezTo>
                <a:lnTo>
                  <a:pt x="7714710" y="3434418"/>
                </a:lnTo>
                <a:cubicBezTo>
                  <a:pt x="7714710" y="3400425"/>
                  <a:pt x="7718899" y="3374185"/>
                  <a:pt x="7727274" y="3355699"/>
                </a:cubicBezTo>
                <a:cubicBezTo>
                  <a:pt x="7733500" y="3341949"/>
                  <a:pt x="7753744" y="3317433"/>
                  <a:pt x="7788004" y="3282150"/>
                </a:cubicBezTo>
                <a:lnTo>
                  <a:pt x="7753414" y="3249039"/>
                </a:lnTo>
                <a:lnTo>
                  <a:pt x="7686403" y="3314505"/>
                </a:lnTo>
                <a:lnTo>
                  <a:pt x="7592351" y="3209902"/>
                </a:lnTo>
                <a:lnTo>
                  <a:pt x="7391651" y="3381394"/>
                </a:lnTo>
                <a:lnTo>
                  <a:pt x="7391651" y="3370498"/>
                </a:lnTo>
                <a:cubicBezTo>
                  <a:pt x="7391651" y="3336787"/>
                  <a:pt x="7385928" y="3310019"/>
                  <a:pt x="7374484" y="3290194"/>
                </a:cubicBezTo>
                <a:cubicBezTo>
                  <a:pt x="7363040" y="3270370"/>
                  <a:pt x="7332949" y="3243606"/>
                  <a:pt x="7284212" y="3209902"/>
                </a:cubicBezTo>
                <a:close/>
                <a:moveTo>
                  <a:pt x="6877228" y="3209902"/>
                </a:moveTo>
                <a:lnTo>
                  <a:pt x="6739426" y="3325968"/>
                </a:lnTo>
                <a:lnTo>
                  <a:pt x="6792083" y="3386608"/>
                </a:lnTo>
                <a:lnTo>
                  <a:pt x="6792083" y="3769730"/>
                </a:lnTo>
                <a:cubicBezTo>
                  <a:pt x="6792083" y="3830667"/>
                  <a:pt x="6797892" y="3873886"/>
                  <a:pt x="6809511" y="3899388"/>
                </a:cubicBezTo>
                <a:cubicBezTo>
                  <a:pt x="6821130" y="3924891"/>
                  <a:pt x="6849562" y="3952418"/>
                  <a:pt x="6894807" y="3981971"/>
                </a:cubicBezTo>
                <a:lnTo>
                  <a:pt x="7058216" y="3848293"/>
                </a:lnTo>
                <a:lnTo>
                  <a:pt x="7028963" y="3810479"/>
                </a:lnTo>
                <a:cubicBezTo>
                  <a:pt x="7003442" y="3827565"/>
                  <a:pt x="6988162" y="3837508"/>
                  <a:pt x="6983120" y="3840310"/>
                </a:cubicBezTo>
                <a:cubicBezTo>
                  <a:pt x="6981349" y="3841296"/>
                  <a:pt x="6979130" y="3841789"/>
                  <a:pt x="6976461" y="3841789"/>
                </a:cubicBezTo>
                <a:cubicBezTo>
                  <a:pt x="6975297" y="3841789"/>
                  <a:pt x="6972385" y="3837571"/>
                  <a:pt x="6967721" y="3829136"/>
                </a:cubicBezTo>
                <a:cubicBezTo>
                  <a:pt x="6963060" y="3820701"/>
                  <a:pt x="6960729" y="3797600"/>
                  <a:pt x="6960729" y="3759834"/>
                </a:cubicBezTo>
                <a:lnTo>
                  <a:pt x="6960729" y="3386331"/>
                </a:lnTo>
                <a:lnTo>
                  <a:pt x="7015521" y="3326179"/>
                </a:lnTo>
                <a:close/>
                <a:moveTo>
                  <a:pt x="6322030" y="3209902"/>
                </a:moveTo>
                <a:cubicBezTo>
                  <a:pt x="6277853" y="3253072"/>
                  <a:pt x="6230351" y="3274656"/>
                  <a:pt x="6179524" y="3274656"/>
                </a:cubicBezTo>
                <a:cubicBezTo>
                  <a:pt x="6169577" y="3274656"/>
                  <a:pt x="6153333" y="3273945"/>
                  <a:pt x="6130792" y="3272521"/>
                </a:cubicBezTo>
                <a:lnTo>
                  <a:pt x="6115149" y="3305210"/>
                </a:lnTo>
                <a:lnTo>
                  <a:pt x="6199538" y="3481738"/>
                </a:lnTo>
                <a:cubicBezTo>
                  <a:pt x="6144783" y="3543298"/>
                  <a:pt x="6105227" y="3605865"/>
                  <a:pt x="6080870" y="3669441"/>
                </a:cubicBezTo>
                <a:cubicBezTo>
                  <a:pt x="6063547" y="3694984"/>
                  <a:pt x="6054886" y="3730093"/>
                  <a:pt x="6054886" y="3774767"/>
                </a:cubicBezTo>
                <a:cubicBezTo>
                  <a:pt x="6054886" y="3842768"/>
                  <a:pt x="6099338" y="3911836"/>
                  <a:pt x="6188241" y="3981971"/>
                </a:cubicBezTo>
                <a:lnTo>
                  <a:pt x="6387485" y="3814749"/>
                </a:lnTo>
                <a:cubicBezTo>
                  <a:pt x="6388293" y="3847600"/>
                  <a:pt x="6395227" y="3875932"/>
                  <a:pt x="6408288" y="3899744"/>
                </a:cubicBezTo>
                <a:cubicBezTo>
                  <a:pt x="6421349" y="3923556"/>
                  <a:pt x="6449734" y="3950965"/>
                  <a:pt x="6493444" y="3981971"/>
                </a:cubicBezTo>
                <a:lnTo>
                  <a:pt x="6655464" y="3841544"/>
                </a:lnTo>
                <a:lnTo>
                  <a:pt x="6626333" y="3804075"/>
                </a:lnTo>
                <a:cubicBezTo>
                  <a:pt x="6602287" y="3819500"/>
                  <a:pt x="6589271" y="3827846"/>
                  <a:pt x="6587285" y="3829114"/>
                </a:cubicBezTo>
                <a:cubicBezTo>
                  <a:pt x="6584446" y="3830448"/>
                  <a:pt x="6581473" y="3831115"/>
                  <a:pt x="6578367" y="3831115"/>
                </a:cubicBezTo>
                <a:cubicBezTo>
                  <a:pt x="6574499" y="3831115"/>
                  <a:pt x="6570133" y="3826801"/>
                  <a:pt x="6565270" y="3818173"/>
                </a:cubicBezTo>
                <a:cubicBezTo>
                  <a:pt x="6560408" y="3809545"/>
                  <a:pt x="6557976" y="3781656"/>
                  <a:pt x="6557976" y="3734507"/>
                </a:cubicBezTo>
                <a:lnTo>
                  <a:pt x="6557976" y="3437553"/>
                </a:lnTo>
                <a:cubicBezTo>
                  <a:pt x="6557976" y="3403286"/>
                  <a:pt x="6561091" y="3376554"/>
                  <a:pt x="6567321" y="3357356"/>
                </a:cubicBezTo>
                <a:cubicBezTo>
                  <a:pt x="6573551" y="3338158"/>
                  <a:pt x="6589649" y="3304824"/>
                  <a:pt x="6615615" y="3257356"/>
                </a:cubicBezTo>
                <a:lnTo>
                  <a:pt x="6570518" y="3239789"/>
                </a:lnTo>
                <a:cubicBezTo>
                  <a:pt x="6555025" y="3259365"/>
                  <a:pt x="6545731" y="3270188"/>
                  <a:pt x="6542633" y="3272260"/>
                </a:cubicBezTo>
                <a:cubicBezTo>
                  <a:pt x="6539535" y="3274332"/>
                  <a:pt x="6534560" y="3275368"/>
                  <a:pt x="6527712" y="3275368"/>
                </a:cubicBezTo>
                <a:cubicBezTo>
                  <a:pt x="6507654" y="3275368"/>
                  <a:pt x="6478255" y="3269605"/>
                  <a:pt x="6439514" y="3258079"/>
                </a:cubicBezTo>
                <a:cubicBezTo>
                  <a:pt x="6400773" y="3246552"/>
                  <a:pt x="6361612" y="3230494"/>
                  <a:pt x="6322030" y="3209902"/>
                </a:cubicBezTo>
                <a:close/>
                <a:moveTo>
                  <a:pt x="4981753" y="3209902"/>
                </a:moveTo>
                <a:lnTo>
                  <a:pt x="4843950" y="3325968"/>
                </a:lnTo>
                <a:lnTo>
                  <a:pt x="4896608" y="3386608"/>
                </a:lnTo>
                <a:lnTo>
                  <a:pt x="4896608" y="3769730"/>
                </a:lnTo>
                <a:cubicBezTo>
                  <a:pt x="4896608" y="3830667"/>
                  <a:pt x="4902418" y="3873886"/>
                  <a:pt x="4914036" y="3899388"/>
                </a:cubicBezTo>
                <a:cubicBezTo>
                  <a:pt x="4925655" y="3924891"/>
                  <a:pt x="4954087" y="3952418"/>
                  <a:pt x="4999332" y="3981971"/>
                </a:cubicBezTo>
                <a:lnTo>
                  <a:pt x="5162741" y="3848293"/>
                </a:lnTo>
                <a:lnTo>
                  <a:pt x="5133489" y="3810479"/>
                </a:lnTo>
                <a:cubicBezTo>
                  <a:pt x="5107967" y="3827565"/>
                  <a:pt x="5092686" y="3837508"/>
                  <a:pt x="5087646" y="3840310"/>
                </a:cubicBezTo>
                <a:cubicBezTo>
                  <a:pt x="5085874" y="3841296"/>
                  <a:pt x="5083655" y="3841789"/>
                  <a:pt x="5080986" y="3841789"/>
                </a:cubicBezTo>
                <a:cubicBezTo>
                  <a:pt x="5079822" y="3841789"/>
                  <a:pt x="5076909" y="3837571"/>
                  <a:pt x="5072248" y="3829136"/>
                </a:cubicBezTo>
                <a:cubicBezTo>
                  <a:pt x="5067584" y="3820701"/>
                  <a:pt x="5065254" y="3797600"/>
                  <a:pt x="5065254" y="3759834"/>
                </a:cubicBezTo>
                <a:lnTo>
                  <a:pt x="5065254" y="3386331"/>
                </a:lnTo>
                <a:lnTo>
                  <a:pt x="5120045" y="3326179"/>
                </a:lnTo>
                <a:close/>
                <a:moveTo>
                  <a:pt x="3146039" y="3209902"/>
                </a:moveTo>
                <a:cubicBezTo>
                  <a:pt x="3062012" y="3250611"/>
                  <a:pt x="3012276" y="3275305"/>
                  <a:pt x="2996828" y="3283985"/>
                </a:cubicBezTo>
                <a:cubicBezTo>
                  <a:pt x="2963087" y="3297772"/>
                  <a:pt x="2921441" y="3313638"/>
                  <a:pt x="2871889" y="3331583"/>
                </a:cubicBezTo>
                <a:lnTo>
                  <a:pt x="2871889" y="3739877"/>
                </a:lnTo>
                <a:cubicBezTo>
                  <a:pt x="2871889" y="3783476"/>
                  <a:pt x="2869664" y="3810967"/>
                  <a:pt x="2865213" y="3822348"/>
                </a:cubicBezTo>
                <a:cubicBezTo>
                  <a:pt x="2860762" y="3833730"/>
                  <a:pt x="2849705" y="3844595"/>
                  <a:pt x="2832041" y="3854942"/>
                </a:cubicBezTo>
                <a:lnTo>
                  <a:pt x="2832041" y="3892534"/>
                </a:lnTo>
                <a:cubicBezTo>
                  <a:pt x="2893497" y="3905802"/>
                  <a:pt x="2938873" y="3917695"/>
                  <a:pt x="2968170" y="3928213"/>
                </a:cubicBezTo>
                <a:cubicBezTo>
                  <a:pt x="2997468" y="3938731"/>
                  <a:pt x="3037478" y="3956651"/>
                  <a:pt x="3088200" y="3981971"/>
                </a:cubicBezTo>
                <a:lnTo>
                  <a:pt x="3328015" y="3813048"/>
                </a:lnTo>
                <a:lnTo>
                  <a:pt x="3300742" y="3774900"/>
                </a:lnTo>
                <a:lnTo>
                  <a:pt x="3186199" y="3849617"/>
                </a:lnTo>
                <a:lnTo>
                  <a:pt x="3041247" y="3790477"/>
                </a:lnTo>
                <a:lnTo>
                  <a:pt x="3041247" y="3679648"/>
                </a:lnTo>
                <a:lnTo>
                  <a:pt x="3354344" y="3456077"/>
                </a:lnTo>
                <a:close/>
                <a:moveTo>
                  <a:pt x="8789011" y="3134608"/>
                </a:moveTo>
                <a:lnTo>
                  <a:pt x="8789011" y="4123577"/>
                </a:lnTo>
                <a:lnTo>
                  <a:pt x="8734219" y="4123577"/>
                </a:lnTo>
                <a:lnTo>
                  <a:pt x="8734219" y="3183407"/>
                </a:lnTo>
                <a:close/>
                <a:moveTo>
                  <a:pt x="1620184" y="3118363"/>
                </a:moveTo>
                <a:cubicBezTo>
                  <a:pt x="1643319" y="3125257"/>
                  <a:pt x="1672731" y="3131168"/>
                  <a:pt x="1708421" y="3136097"/>
                </a:cubicBezTo>
                <a:lnTo>
                  <a:pt x="1708421" y="3830782"/>
                </a:lnTo>
                <a:cubicBezTo>
                  <a:pt x="1677253" y="3834799"/>
                  <a:pt x="1651528" y="3836808"/>
                  <a:pt x="1631248" y="3836808"/>
                </a:cubicBezTo>
                <a:cubicBezTo>
                  <a:pt x="1593452" y="3836808"/>
                  <a:pt x="1554464" y="3831467"/>
                  <a:pt x="1514281" y="3820786"/>
                </a:cubicBezTo>
                <a:cubicBezTo>
                  <a:pt x="1491169" y="3814589"/>
                  <a:pt x="1463273" y="3805454"/>
                  <a:pt x="1430592" y="3793379"/>
                </a:cubicBezTo>
                <a:cubicBezTo>
                  <a:pt x="1505405" y="3739936"/>
                  <a:pt x="1556446" y="3698108"/>
                  <a:pt x="1583716" y="3667896"/>
                </a:cubicBezTo>
                <a:cubicBezTo>
                  <a:pt x="1599178" y="3649921"/>
                  <a:pt x="1609122" y="3633510"/>
                  <a:pt x="1613547" y="3618663"/>
                </a:cubicBezTo>
                <a:cubicBezTo>
                  <a:pt x="1617972" y="3603816"/>
                  <a:pt x="1620184" y="3571354"/>
                  <a:pt x="1620184" y="3521276"/>
                </a:cubicBezTo>
                <a:close/>
                <a:moveTo>
                  <a:pt x="1428858" y="3090801"/>
                </a:moveTo>
                <a:lnTo>
                  <a:pt x="1446558" y="3093046"/>
                </a:lnTo>
                <a:lnTo>
                  <a:pt x="1446558" y="3600773"/>
                </a:lnTo>
                <a:cubicBezTo>
                  <a:pt x="1446558" y="3653356"/>
                  <a:pt x="1443287" y="3687420"/>
                  <a:pt x="1436746" y="3702963"/>
                </a:cubicBezTo>
                <a:cubicBezTo>
                  <a:pt x="1430205" y="3718507"/>
                  <a:pt x="1413714" y="3738724"/>
                  <a:pt x="1387274" y="3763615"/>
                </a:cubicBezTo>
                <a:cubicBezTo>
                  <a:pt x="1290647" y="3686430"/>
                  <a:pt x="1242333" y="3584985"/>
                  <a:pt x="1242333" y="3459279"/>
                </a:cubicBezTo>
                <a:cubicBezTo>
                  <a:pt x="1242333" y="3385385"/>
                  <a:pt x="1261450" y="3313556"/>
                  <a:pt x="1299683" y="3243791"/>
                </a:cubicBezTo>
                <a:cubicBezTo>
                  <a:pt x="1328257" y="3191608"/>
                  <a:pt x="1371315" y="3140611"/>
                  <a:pt x="1428858" y="3090801"/>
                </a:cubicBezTo>
                <a:close/>
                <a:moveTo>
                  <a:pt x="8927382" y="3053253"/>
                </a:moveTo>
                <a:cubicBezTo>
                  <a:pt x="8994671" y="3088618"/>
                  <a:pt x="9046516" y="3121074"/>
                  <a:pt x="9082919" y="3150624"/>
                </a:cubicBezTo>
                <a:cubicBezTo>
                  <a:pt x="9119320" y="3180173"/>
                  <a:pt x="9142895" y="3207228"/>
                  <a:pt x="9153644" y="3231789"/>
                </a:cubicBezTo>
                <a:cubicBezTo>
                  <a:pt x="9164392" y="3256350"/>
                  <a:pt x="9169984" y="3284948"/>
                  <a:pt x="9170420" y="3317585"/>
                </a:cubicBezTo>
                <a:cubicBezTo>
                  <a:pt x="9140105" y="3337665"/>
                  <a:pt x="9112588" y="3351896"/>
                  <a:pt x="9087872" y="3360280"/>
                </a:cubicBezTo>
                <a:cubicBezTo>
                  <a:pt x="9063155" y="3368663"/>
                  <a:pt x="9036837" y="3372855"/>
                  <a:pt x="9008914" y="3372855"/>
                </a:cubicBezTo>
                <a:cubicBezTo>
                  <a:pt x="8981013" y="3372855"/>
                  <a:pt x="8955000" y="3368689"/>
                  <a:pt x="8930872" y="3360358"/>
                </a:cubicBezTo>
                <a:cubicBezTo>
                  <a:pt x="8906746" y="3352026"/>
                  <a:pt x="8879858" y="3337891"/>
                  <a:pt x="8850207" y="3317952"/>
                </a:cubicBezTo>
                <a:lnTo>
                  <a:pt x="8850207" y="3106722"/>
                </a:lnTo>
                <a:close/>
                <a:moveTo>
                  <a:pt x="4467669" y="3026224"/>
                </a:moveTo>
                <a:cubicBezTo>
                  <a:pt x="4495391" y="3072373"/>
                  <a:pt x="4516981" y="3118169"/>
                  <a:pt x="4532440" y="3163610"/>
                </a:cubicBezTo>
                <a:cubicBezTo>
                  <a:pt x="4547899" y="3209052"/>
                  <a:pt x="4557433" y="3252842"/>
                  <a:pt x="4561042" y="3294981"/>
                </a:cubicBezTo>
                <a:cubicBezTo>
                  <a:pt x="4497615" y="3322703"/>
                  <a:pt x="4434299" y="3336564"/>
                  <a:pt x="4371094" y="3336564"/>
                </a:cubicBezTo>
                <a:cubicBezTo>
                  <a:pt x="4321558" y="3336564"/>
                  <a:pt x="4269434" y="3327873"/>
                  <a:pt x="4214723" y="3310491"/>
                </a:cubicBezTo>
                <a:cubicBezTo>
                  <a:pt x="4209727" y="3268456"/>
                  <a:pt x="4199454" y="3225246"/>
                  <a:pt x="4183903" y="3180860"/>
                </a:cubicBezTo>
                <a:close/>
                <a:moveTo>
                  <a:pt x="6918034" y="2970810"/>
                </a:moveTo>
                <a:lnTo>
                  <a:pt x="6879608" y="3150129"/>
                </a:lnTo>
                <a:lnTo>
                  <a:pt x="6929829" y="3150129"/>
                </a:lnTo>
                <a:lnTo>
                  <a:pt x="7033310" y="2970810"/>
                </a:lnTo>
                <a:close/>
                <a:moveTo>
                  <a:pt x="5022559" y="2970810"/>
                </a:moveTo>
                <a:lnTo>
                  <a:pt x="4984133" y="3150129"/>
                </a:lnTo>
                <a:lnTo>
                  <a:pt x="5034355" y="3150129"/>
                </a:lnTo>
                <a:lnTo>
                  <a:pt x="5137835" y="2970810"/>
                </a:lnTo>
                <a:close/>
                <a:moveTo>
                  <a:pt x="9785212" y="2953732"/>
                </a:moveTo>
                <a:cubicBezTo>
                  <a:pt x="9736075" y="2955348"/>
                  <a:pt x="9696565" y="2963306"/>
                  <a:pt x="9666683" y="2977609"/>
                </a:cubicBezTo>
                <a:cubicBezTo>
                  <a:pt x="9636800" y="2991911"/>
                  <a:pt x="9607528" y="3016447"/>
                  <a:pt x="9578863" y="3051219"/>
                </a:cubicBezTo>
                <a:cubicBezTo>
                  <a:pt x="9550733" y="3015261"/>
                  <a:pt x="9511069" y="2990593"/>
                  <a:pt x="9459874" y="2977214"/>
                </a:cubicBezTo>
                <a:lnTo>
                  <a:pt x="9439382" y="3007990"/>
                </a:lnTo>
                <a:cubicBezTo>
                  <a:pt x="9464894" y="3031405"/>
                  <a:pt x="9482100" y="3049992"/>
                  <a:pt x="9491000" y="3063749"/>
                </a:cubicBezTo>
                <a:cubicBezTo>
                  <a:pt x="9499898" y="3077507"/>
                  <a:pt x="9505853" y="3092020"/>
                  <a:pt x="9508867" y="3107289"/>
                </a:cubicBezTo>
                <a:cubicBezTo>
                  <a:pt x="9511880" y="3122559"/>
                  <a:pt x="9513387" y="3150759"/>
                  <a:pt x="9513387" y="3191890"/>
                </a:cubicBezTo>
                <a:lnTo>
                  <a:pt x="9513387" y="3689844"/>
                </a:lnTo>
                <a:cubicBezTo>
                  <a:pt x="9512934" y="3738506"/>
                  <a:pt x="9512233" y="3765661"/>
                  <a:pt x="9511286" y="3771309"/>
                </a:cubicBezTo>
                <a:cubicBezTo>
                  <a:pt x="9508728" y="3786119"/>
                  <a:pt x="9504421" y="3798579"/>
                  <a:pt x="9498366" y="3808689"/>
                </a:cubicBezTo>
                <a:cubicBezTo>
                  <a:pt x="9492309" y="3818800"/>
                  <a:pt x="9481425" y="3828595"/>
                  <a:pt x="9465711" y="3838075"/>
                </a:cubicBezTo>
                <a:lnTo>
                  <a:pt x="9465711" y="3872610"/>
                </a:lnTo>
                <a:cubicBezTo>
                  <a:pt x="9505974" y="3884002"/>
                  <a:pt x="9536121" y="3895475"/>
                  <a:pt x="9556154" y="3907027"/>
                </a:cubicBezTo>
                <a:cubicBezTo>
                  <a:pt x="9576185" y="3918579"/>
                  <a:pt x="9610010" y="3943560"/>
                  <a:pt x="9657627" y="3981971"/>
                </a:cubicBezTo>
                <a:lnTo>
                  <a:pt x="9812964" y="3864571"/>
                </a:lnTo>
                <a:lnTo>
                  <a:pt x="9783355" y="3822576"/>
                </a:lnTo>
                <a:lnTo>
                  <a:pt x="9749377" y="3847482"/>
                </a:lnTo>
                <a:lnTo>
                  <a:pt x="9684879" y="3795814"/>
                </a:lnTo>
                <a:lnTo>
                  <a:pt x="9684879" y="3182484"/>
                </a:lnTo>
                <a:cubicBezTo>
                  <a:pt x="9684879" y="3128530"/>
                  <a:pt x="9691798" y="3088868"/>
                  <a:pt x="9705637" y="3063499"/>
                </a:cubicBezTo>
                <a:cubicBezTo>
                  <a:pt x="9719475" y="3038130"/>
                  <a:pt x="9746000" y="3015261"/>
                  <a:pt x="9785212" y="2994893"/>
                </a:cubicBezTo>
                <a:close/>
                <a:moveTo>
                  <a:pt x="5984737" y="2953732"/>
                </a:moveTo>
                <a:cubicBezTo>
                  <a:pt x="5935601" y="2955348"/>
                  <a:pt x="5896091" y="2963306"/>
                  <a:pt x="5866208" y="2977609"/>
                </a:cubicBezTo>
                <a:cubicBezTo>
                  <a:pt x="5836326" y="2991911"/>
                  <a:pt x="5807053" y="3016447"/>
                  <a:pt x="5778388" y="3051219"/>
                </a:cubicBezTo>
                <a:cubicBezTo>
                  <a:pt x="5750258" y="3015261"/>
                  <a:pt x="5710595" y="2990593"/>
                  <a:pt x="5659398" y="2977214"/>
                </a:cubicBezTo>
                <a:lnTo>
                  <a:pt x="5638908" y="3007990"/>
                </a:lnTo>
                <a:cubicBezTo>
                  <a:pt x="5664420" y="3031405"/>
                  <a:pt x="5681626" y="3049992"/>
                  <a:pt x="5690525" y="3063749"/>
                </a:cubicBezTo>
                <a:cubicBezTo>
                  <a:pt x="5699422" y="3077507"/>
                  <a:pt x="5705379" y="3092020"/>
                  <a:pt x="5708392" y="3107289"/>
                </a:cubicBezTo>
                <a:cubicBezTo>
                  <a:pt x="5711405" y="3122559"/>
                  <a:pt x="5712912" y="3150759"/>
                  <a:pt x="5712912" y="3191890"/>
                </a:cubicBezTo>
                <a:lnTo>
                  <a:pt x="5712912" y="3689844"/>
                </a:lnTo>
                <a:cubicBezTo>
                  <a:pt x="5712459" y="3738506"/>
                  <a:pt x="5711759" y="3765661"/>
                  <a:pt x="5710810" y="3771309"/>
                </a:cubicBezTo>
                <a:cubicBezTo>
                  <a:pt x="5708253" y="3786119"/>
                  <a:pt x="5703948" y="3798579"/>
                  <a:pt x="5697891" y="3808689"/>
                </a:cubicBezTo>
                <a:cubicBezTo>
                  <a:pt x="5691835" y="3818800"/>
                  <a:pt x="5680950" y="3828595"/>
                  <a:pt x="5665236" y="3838075"/>
                </a:cubicBezTo>
                <a:lnTo>
                  <a:pt x="5665236" y="3872610"/>
                </a:lnTo>
                <a:cubicBezTo>
                  <a:pt x="5705499" y="3884002"/>
                  <a:pt x="5735647" y="3895475"/>
                  <a:pt x="5755679" y="3907027"/>
                </a:cubicBezTo>
                <a:cubicBezTo>
                  <a:pt x="5775711" y="3918579"/>
                  <a:pt x="5809535" y="3943560"/>
                  <a:pt x="5857152" y="3981971"/>
                </a:cubicBezTo>
                <a:lnTo>
                  <a:pt x="6012489" y="3864571"/>
                </a:lnTo>
                <a:lnTo>
                  <a:pt x="5982881" y="3822576"/>
                </a:lnTo>
                <a:lnTo>
                  <a:pt x="5948902" y="3847482"/>
                </a:lnTo>
                <a:lnTo>
                  <a:pt x="5884405" y="3795814"/>
                </a:lnTo>
                <a:lnTo>
                  <a:pt x="5884405" y="3182484"/>
                </a:lnTo>
                <a:cubicBezTo>
                  <a:pt x="5884405" y="3128530"/>
                  <a:pt x="5891323" y="3088868"/>
                  <a:pt x="5905163" y="3063499"/>
                </a:cubicBezTo>
                <a:cubicBezTo>
                  <a:pt x="5919001" y="3038130"/>
                  <a:pt x="5945525" y="3015261"/>
                  <a:pt x="5984737" y="2994893"/>
                </a:cubicBezTo>
                <a:close/>
                <a:moveTo>
                  <a:pt x="5575161" y="2953732"/>
                </a:moveTo>
                <a:cubicBezTo>
                  <a:pt x="5526025" y="2955348"/>
                  <a:pt x="5486516" y="2963306"/>
                  <a:pt x="5456633" y="2977609"/>
                </a:cubicBezTo>
                <a:cubicBezTo>
                  <a:pt x="5426750" y="2991911"/>
                  <a:pt x="5397477" y="3016447"/>
                  <a:pt x="5368814" y="3051219"/>
                </a:cubicBezTo>
                <a:cubicBezTo>
                  <a:pt x="5340683" y="3015261"/>
                  <a:pt x="5301022" y="2990593"/>
                  <a:pt x="5249824" y="2977214"/>
                </a:cubicBezTo>
                <a:lnTo>
                  <a:pt x="5229331" y="3007990"/>
                </a:lnTo>
                <a:cubicBezTo>
                  <a:pt x="5254846" y="3031405"/>
                  <a:pt x="5272051" y="3049992"/>
                  <a:pt x="5280949" y="3063749"/>
                </a:cubicBezTo>
                <a:cubicBezTo>
                  <a:pt x="5289847" y="3077507"/>
                  <a:pt x="5295803" y="3092020"/>
                  <a:pt x="5298817" y="3107289"/>
                </a:cubicBezTo>
                <a:cubicBezTo>
                  <a:pt x="5301831" y="3122559"/>
                  <a:pt x="5303336" y="3150759"/>
                  <a:pt x="5303336" y="3191890"/>
                </a:cubicBezTo>
                <a:lnTo>
                  <a:pt x="5303336" y="3689844"/>
                </a:lnTo>
                <a:cubicBezTo>
                  <a:pt x="5302884" y="3738506"/>
                  <a:pt x="5302184" y="3765661"/>
                  <a:pt x="5301235" y="3771309"/>
                </a:cubicBezTo>
                <a:cubicBezTo>
                  <a:pt x="5298678" y="3786119"/>
                  <a:pt x="5294372" y="3798579"/>
                  <a:pt x="5288316" y="3808689"/>
                </a:cubicBezTo>
                <a:cubicBezTo>
                  <a:pt x="5282260" y="3818800"/>
                  <a:pt x="5271375" y="3828595"/>
                  <a:pt x="5255661" y="3838075"/>
                </a:cubicBezTo>
                <a:lnTo>
                  <a:pt x="5255661" y="3872610"/>
                </a:lnTo>
                <a:cubicBezTo>
                  <a:pt x="5295924" y="3884002"/>
                  <a:pt x="5326072" y="3895475"/>
                  <a:pt x="5346104" y="3907027"/>
                </a:cubicBezTo>
                <a:cubicBezTo>
                  <a:pt x="5366136" y="3918579"/>
                  <a:pt x="5399960" y="3943560"/>
                  <a:pt x="5447577" y="3981971"/>
                </a:cubicBezTo>
                <a:lnTo>
                  <a:pt x="5602914" y="3864571"/>
                </a:lnTo>
                <a:lnTo>
                  <a:pt x="5573305" y="3822576"/>
                </a:lnTo>
                <a:lnTo>
                  <a:pt x="5539326" y="3847482"/>
                </a:lnTo>
                <a:lnTo>
                  <a:pt x="5474829" y="3795814"/>
                </a:lnTo>
                <a:lnTo>
                  <a:pt x="5474829" y="3182484"/>
                </a:lnTo>
                <a:cubicBezTo>
                  <a:pt x="5474829" y="3128530"/>
                  <a:pt x="5481748" y="3088868"/>
                  <a:pt x="5495586" y="3063499"/>
                </a:cubicBezTo>
                <a:cubicBezTo>
                  <a:pt x="5509426" y="3038130"/>
                  <a:pt x="5535950" y="3015261"/>
                  <a:pt x="5575161" y="2994893"/>
                </a:cubicBezTo>
                <a:close/>
                <a:moveTo>
                  <a:pt x="2458719" y="2953732"/>
                </a:moveTo>
                <a:cubicBezTo>
                  <a:pt x="2415676" y="2958735"/>
                  <a:pt x="2380343" y="2967909"/>
                  <a:pt x="2352721" y="2981255"/>
                </a:cubicBezTo>
                <a:cubicBezTo>
                  <a:pt x="2325099" y="2994601"/>
                  <a:pt x="2299877" y="3013890"/>
                  <a:pt x="2277054" y="3039122"/>
                </a:cubicBezTo>
                <a:cubicBezTo>
                  <a:pt x="2258879" y="3019449"/>
                  <a:pt x="2242055" y="3005112"/>
                  <a:pt x="2226582" y="2996110"/>
                </a:cubicBezTo>
                <a:cubicBezTo>
                  <a:pt x="2211108" y="2987108"/>
                  <a:pt x="2186353" y="2978674"/>
                  <a:pt x="2152316" y="2970810"/>
                </a:cubicBezTo>
                <a:lnTo>
                  <a:pt x="2138251" y="3008045"/>
                </a:lnTo>
                <a:cubicBezTo>
                  <a:pt x="2170398" y="3028103"/>
                  <a:pt x="2191006" y="3047683"/>
                  <a:pt x="2200075" y="3066785"/>
                </a:cubicBezTo>
                <a:cubicBezTo>
                  <a:pt x="2209144" y="3085886"/>
                  <a:pt x="2213678" y="3123104"/>
                  <a:pt x="2213678" y="3178437"/>
                </a:cubicBezTo>
                <a:lnTo>
                  <a:pt x="2213678" y="3806643"/>
                </a:lnTo>
                <a:lnTo>
                  <a:pt x="2158886" y="3868996"/>
                </a:lnTo>
                <a:lnTo>
                  <a:pt x="2297457" y="3981971"/>
                </a:lnTo>
                <a:lnTo>
                  <a:pt x="2434981" y="3868907"/>
                </a:lnTo>
                <a:lnTo>
                  <a:pt x="2385170" y="3812058"/>
                </a:lnTo>
                <a:lnTo>
                  <a:pt x="2385170" y="3435674"/>
                </a:lnTo>
                <a:lnTo>
                  <a:pt x="2490963" y="3347360"/>
                </a:lnTo>
                <a:cubicBezTo>
                  <a:pt x="2508997" y="3361325"/>
                  <a:pt x="2522362" y="3375994"/>
                  <a:pt x="2531056" y="3391367"/>
                </a:cubicBezTo>
                <a:cubicBezTo>
                  <a:pt x="2536268" y="3401470"/>
                  <a:pt x="2538873" y="3421572"/>
                  <a:pt x="2538873" y="3451674"/>
                </a:cubicBezTo>
                <a:lnTo>
                  <a:pt x="2538873" y="3743857"/>
                </a:lnTo>
                <a:cubicBezTo>
                  <a:pt x="2538873" y="3849550"/>
                  <a:pt x="2536249" y="3911283"/>
                  <a:pt x="2531001" y="3929058"/>
                </a:cubicBezTo>
                <a:cubicBezTo>
                  <a:pt x="2518674" y="3967284"/>
                  <a:pt x="2495928" y="4000743"/>
                  <a:pt x="2462761" y="4029436"/>
                </a:cubicBezTo>
                <a:cubicBezTo>
                  <a:pt x="2429594" y="4058129"/>
                  <a:pt x="2366254" y="4092341"/>
                  <a:pt x="2272740" y="4132071"/>
                </a:cubicBezTo>
                <a:lnTo>
                  <a:pt x="2288562" y="4180503"/>
                </a:lnTo>
                <a:cubicBezTo>
                  <a:pt x="2408397" y="4140862"/>
                  <a:pt x="2504179" y="4094146"/>
                  <a:pt x="2575909" y="4040354"/>
                </a:cubicBezTo>
                <a:cubicBezTo>
                  <a:pt x="2631990" y="3998779"/>
                  <a:pt x="2669230" y="3956866"/>
                  <a:pt x="2687627" y="3914615"/>
                </a:cubicBezTo>
                <a:cubicBezTo>
                  <a:pt x="2703734" y="3879140"/>
                  <a:pt x="2711788" y="3830196"/>
                  <a:pt x="2711788" y="3767784"/>
                </a:cubicBezTo>
                <a:lnTo>
                  <a:pt x="2711788" y="3451641"/>
                </a:lnTo>
                <a:cubicBezTo>
                  <a:pt x="2711788" y="3383114"/>
                  <a:pt x="2704300" y="3333957"/>
                  <a:pt x="2689323" y="3304170"/>
                </a:cubicBezTo>
                <a:cubicBezTo>
                  <a:pt x="2674346" y="3274384"/>
                  <a:pt x="2639680" y="3242961"/>
                  <a:pt x="2585326" y="3209902"/>
                </a:cubicBezTo>
                <a:lnTo>
                  <a:pt x="2385170" y="3381394"/>
                </a:lnTo>
                <a:lnTo>
                  <a:pt x="2385170" y="3168374"/>
                </a:lnTo>
                <a:cubicBezTo>
                  <a:pt x="2385170" y="3117985"/>
                  <a:pt x="2390706" y="3081767"/>
                  <a:pt x="2401776" y="3059719"/>
                </a:cubicBezTo>
                <a:cubicBezTo>
                  <a:pt x="2412847" y="3037671"/>
                  <a:pt x="2436012" y="3014568"/>
                  <a:pt x="2471272" y="2990412"/>
                </a:cubicBezTo>
                <a:close/>
                <a:moveTo>
                  <a:pt x="8506280" y="2921710"/>
                </a:moveTo>
                <a:cubicBezTo>
                  <a:pt x="8466060" y="2921710"/>
                  <a:pt x="8429454" y="2929156"/>
                  <a:pt x="8396462" y="2944048"/>
                </a:cubicBezTo>
                <a:cubicBezTo>
                  <a:pt x="8363470" y="2958939"/>
                  <a:pt x="8328521" y="2985201"/>
                  <a:pt x="8291614" y="3022833"/>
                </a:cubicBezTo>
                <a:lnTo>
                  <a:pt x="8320689" y="3059758"/>
                </a:lnTo>
                <a:cubicBezTo>
                  <a:pt x="8365245" y="3036038"/>
                  <a:pt x="8402214" y="3024178"/>
                  <a:pt x="8431596" y="3024178"/>
                </a:cubicBezTo>
                <a:cubicBezTo>
                  <a:pt x="8458273" y="3024178"/>
                  <a:pt x="8482521" y="3030424"/>
                  <a:pt x="8504339" y="3042913"/>
                </a:cubicBezTo>
                <a:cubicBezTo>
                  <a:pt x="8526157" y="3055403"/>
                  <a:pt x="8540988" y="3070960"/>
                  <a:pt x="8548829" y="3089583"/>
                </a:cubicBezTo>
                <a:cubicBezTo>
                  <a:pt x="8556672" y="3108207"/>
                  <a:pt x="8560593" y="3139188"/>
                  <a:pt x="8560593" y="3182528"/>
                </a:cubicBezTo>
                <a:lnTo>
                  <a:pt x="8560593" y="3223344"/>
                </a:lnTo>
                <a:lnTo>
                  <a:pt x="8385466" y="3338410"/>
                </a:lnTo>
                <a:cubicBezTo>
                  <a:pt x="8360420" y="3355154"/>
                  <a:pt x="8329136" y="3372966"/>
                  <a:pt x="8291614" y="3391845"/>
                </a:cubicBezTo>
                <a:lnTo>
                  <a:pt x="8291614" y="3440778"/>
                </a:lnTo>
                <a:cubicBezTo>
                  <a:pt x="8360838" y="3459279"/>
                  <a:pt x="8415334" y="3483564"/>
                  <a:pt x="8455100" y="3513632"/>
                </a:cubicBezTo>
                <a:cubicBezTo>
                  <a:pt x="8494869" y="3543700"/>
                  <a:pt x="8522281" y="3576944"/>
                  <a:pt x="8537338" y="3613365"/>
                </a:cubicBezTo>
                <a:cubicBezTo>
                  <a:pt x="8552398" y="3649785"/>
                  <a:pt x="8560148" y="3694595"/>
                  <a:pt x="8560593" y="3747793"/>
                </a:cubicBezTo>
                <a:cubicBezTo>
                  <a:pt x="8500309" y="3760098"/>
                  <a:pt x="8446461" y="3780624"/>
                  <a:pt x="8399052" y="3809373"/>
                </a:cubicBezTo>
                <a:cubicBezTo>
                  <a:pt x="8351643" y="3838122"/>
                  <a:pt x="8294483" y="3890622"/>
                  <a:pt x="8227571" y="3966872"/>
                </a:cubicBezTo>
                <a:lnTo>
                  <a:pt x="8262195" y="4009011"/>
                </a:lnTo>
                <a:cubicBezTo>
                  <a:pt x="8314496" y="3971260"/>
                  <a:pt x="8362866" y="3944218"/>
                  <a:pt x="8407302" y="3927885"/>
                </a:cubicBezTo>
                <a:cubicBezTo>
                  <a:pt x="8451740" y="3911552"/>
                  <a:pt x="8502837" y="3901355"/>
                  <a:pt x="8560593" y="3897293"/>
                </a:cubicBezTo>
                <a:lnTo>
                  <a:pt x="8560593" y="4182638"/>
                </a:lnTo>
                <a:lnTo>
                  <a:pt x="8850207" y="4182638"/>
                </a:lnTo>
                <a:lnTo>
                  <a:pt x="8850207" y="3910101"/>
                </a:lnTo>
                <a:cubicBezTo>
                  <a:pt x="8879472" y="3913251"/>
                  <a:pt x="8914838" y="3920125"/>
                  <a:pt x="8956307" y="3930720"/>
                </a:cubicBezTo>
                <a:cubicBezTo>
                  <a:pt x="8997775" y="3941316"/>
                  <a:pt x="9049603" y="3958400"/>
                  <a:pt x="9111793" y="3981971"/>
                </a:cubicBezTo>
                <a:lnTo>
                  <a:pt x="9338354" y="3783406"/>
                </a:lnTo>
                <a:lnTo>
                  <a:pt x="9338354" y="3332895"/>
                </a:lnTo>
                <a:cubicBezTo>
                  <a:pt x="9338354" y="3268237"/>
                  <a:pt x="9332098" y="3218717"/>
                  <a:pt x="9319581" y="3184335"/>
                </a:cubicBezTo>
                <a:cubicBezTo>
                  <a:pt x="9307066" y="3149953"/>
                  <a:pt x="9281517" y="3113582"/>
                  <a:pt x="9242936" y="3075224"/>
                </a:cubicBezTo>
                <a:cubicBezTo>
                  <a:pt x="9204354" y="3036865"/>
                  <a:pt x="9132911" y="2985694"/>
                  <a:pt x="9028605" y="2921710"/>
                </a:cubicBezTo>
                <a:lnTo>
                  <a:pt x="8850207" y="3046816"/>
                </a:lnTo>
                <a:lnTo>
                  <a:pt x="8850207" y="2921710"/>
                </a:lnTo>
                <a:lnTo>
                  <a:pt x="8789011" y="2921710"/>
                </a:lnTo>
                <a:lnTo>
                  <a:pt x="8789011" y="3073189"/>
                </a:lnTo>
                <a:lnTo>
                  <a:pt x="8733441" y="3123089"/>
                </a:lnTo>
                <a:cubicBezTo>
                  <a:pt x="8732819" y="3084641"/>
                  <a:pt x="8724590" y="3051046"/>
                  <a:pt x="8708753" y="3022305"/>
                </a:cubicBezTo>
                <a:cubicBezTo>
                  <a:pt x="8692917" y="2993564"/>
                  <a:pt x="8666355" y="2969613"/>
                  <a:pt x="8629066" y="2950452"/>
                </a:cubicBezTo>
                <a:cubicBezTo>
                  <a:pt x="8591779" y="2931291"/>
                  <a:pt x="8550850" y="2921710"/>
                  <a:pt x="8506280" y="2921710"/>
                </a:cubicBezTo>
                <a:close/>
                <a:moveTo>
                  <a:pt x="2035761" y="2910325"/>
                </a:moveTo>
                <a:cubicBezTo>
                  <a:pt x="2006942" y="2947587"/>
                  <a:pt x="1985274" y="2970422"/>
                  <a:pt x="1970757" y="2978832"/>
                </a:cubicBezTo>
                <a:cubicBezTo>
                  <a:pt x="1956240" y="2987241"/>
                  <a:pt x="1934709" y="2991446"/>
                  <a:pt x="1906164" y="2991446"/>
                </a:cubicBezTo>
                <a:cubicBezTo>
                  <a:pt x="1860363" y="2991446"/>
                  <a:pt x="1775648" y="2981246"/>
                  <a:pt x="1652017" y="2960848"/>
                </a:cubicBezTo>
                <a:cubicBezTo>
                  <a:pt x="1528387" y="2940449"/>
                  <a:pt x="1441844" y="2930249"/>
                  <a:pt x="1392389" y="2930249"/>
                </a:cubicBezTo>
                <a:cubicBezTo>
                  <a:pt x="1320045" y="2930249"/>
                  <a:pt x="1255386" y="2944146"/>
                  <a:pt x="1198415" y="2971938"/>
                </a:cubicBezTo>
                <a:cubicBezTo>
                  <a:pt x="1141444" y="2999731"/>
                  <a:pt x="1095514" y="3039088"/>
                  <a:pt x="1060624" y="3090011"/>
                </a:cubicBezTo>
                <a:cubicBezTo>
                  <a:pt x="1034450" y="3128348"/>
                  <a:pt x="1013188" y="3184793"/>
                  <a:pt x="996836" y="3259346"/>
                </a:cubicBezTo>
                <a:lnTo>
                  <a:pt x="1046603" y="3281772"/>
                </a:lnTo>
                <a:cubicBezTo>
                  <a:pt x="1065972" y="3225075"/>
                  <a:pt x="1085901" y="3184619"/>
                  <a:pt x="1106393" y="3160402"/>
                </a:cubicBezTo>
                <a:cubicBezTo>
                  <a:pt x="1126884" y="3136186"/>
                  <a:pt x="1155746" y="3116688"/>
                  <a:pt x="1192979" y="3101908"/>
                </a:cubicBezTo>
                <a:cubicBezTo>
                  <a:pt x="1230211" y="3087128"/>
                  <a:pt x="1263874" y="3080668"/>
                  <a:pt x="1293968" y="3082528"/>
                </a:cubicBezTo>
                <a:lnTo>
                  <a:pt x="1368173" y="3085019"/>
                </a:lnTo>
                <a:cubicBezTo>
                  <a:pt x="1314011" y="3110199"/>
                  <a:pt x="1270749" y="3139959"/>
                  <a:pt x="1238386" y="3174301"/>
                </a:cubicBezTo>
                <a:cubicBezTo>
                  <a:pt x="1187604" y="3229011"/>
                  <a:pt x="1149120" y="3286440"/>
                  <a:pt x="1122932" y="3346587"/>
                </a:cubicBezTo>
                <a:cubicBezTo>
                  <a:pt x="1096744" y="3406735"/>
                  <a:pt x="1083650" y="3469890"/>
                  <a:pt x="1083650" y="3536052"/>
                </a:cubicBezTo>
                <a:cubicBezTo>
                  <a:pt x="1083650" y="3602000"/>
                  <a:pt x="1095814" y="3660991"/>
                  <a:pt x="1120141" y="3713026"/>
                </a:cubicBezTo>
                <a:cubicBezTo>
                  <a:pt x="1144468" y="3765060"/>
                  <a:pt x="1175526" y="3809258"/>
                  <a:pt x="1213314" y="3845619"/>
                </a:cubicBezTo>
                <a:cubicBezTo>
                  <a:pt x="1251102" y="3881981"/>
                  <a:pt x="1292971" y="3910324"/>
                  <a:pt x="1338920" y="3930648"/>
                </a:cubicBezTo>
                <a:cubicBezTo>
                  <a:pt x="1416838" y="3964864"/>
                  <a:pt x="1500576" y="3981971"/>
                  <a:pt x="1590131" y="3981971"/>
                </a:cubicBezTo>
                <a:cubicBezTo>
                  <a:pt x="1682356" y="3981971"/>
                  <a:pt x="1763760" y="3963583"/>
                  <a:pt x="1834344" y="3926807"/>
                </a:cubicBezTo>
                <a:cubicBezTo>
                  <a:pt x="1904928" y="3890030"/>
                  <a:pt x="1962368" y="3840410"/>
                  <a:pt x="2006664" y="3777947"/>
                </a:cubicBezTo>
                <a:cubicBezTo>
                  <a:pt x="2034305" y="3739299"/>
                  <a:pt x="2058943" y="3684029"/>
                  <a:pt x="2080580" y="3612136"/>
                </a:cubicBezTo>
                <a:lnTo>
                  <a:pt x="2033004" y="3592735"/>
                </a:lnTo>
                <a:cubicBezTo>
                  <a:pt x="1993896" y="3659156"/>
                  <a:pt x="1954212" y="3708613"/>
                  <a:pt x="1913953" y="3741105"/>
                </a:cubicBezTo>
                <a:cubicBezTo>
                  <a:pt x="1873692" y="3773597"/>
                  <a:pt x="1825581" y="3800043"/>
                  <a:pt x="1769617" y="3820442"/>
                </a:cubicBezTo>
                <a:lnTo>
                  <a:pt x="1769617" y="3143803"/>
                </a:lnTo>
                <a:cubicBezTo>
                  <a:pt x="1791306" y="3146597"/>
                  <a:pt x="1813980" y="3147994"/>
                  <a:pt x="1837640" y="3147994"/>
                </a:cubicBezTo>
                <a:cubicBezTo>
                  <a:pt x="1882841" y="3147994"/>
                  <a:pt x="1922904" y="3139930"/>
                  <a:pt x="1957831" y="3123800"/>
                </a:cubicBezTo>
                <a:cubicBezTo>
                  <a:pt x="1992758" y="3107671"/>
                  <a:pt x="2019352" y="3085569"/>
                  <a:pt x="2037612" y="3057495"/>
                </a:cubicBezTo>
                <a:cubicBezTo>
                  <a:pt x="2055873" y="3029421"/>
                  <a:pt x="2070195" y="2988981"/>
                  <a:pt x="2080580" y="2936175"/>
                </a:cubicBezTo>
                <a:close/>
                <a:moveTo>
                  <a:pt x="3913034" y="2896805"/>
                </a:moveTo>
                <a:cubicBezTo>
                  <a:pt x="3881731" y="2896805"/>
                  <a:pt x="3852195" y="2906521"/>
                  <a:pt x="3824424" y="2925952"/>
                </a:cubicBezTo>
                <a:cubicBezTo>
                  <a:pt x="3796655" y="2945383"/>
                  <a:pt x="3775865" y="2972170"/>
                  <a:pt x="3762055" y="3006311"/>
                </a:cubicBezTo>
                <a:cubicBezTo>
                  <a:pt x="3748246" y="3040452"/>
                  <a:pt x="3739903" y="3089177"/>
                  <a:pt x="3737028" y="3152486"/>
                </a:cubicBezTo>
                <a:lnTo>
                  <a:pt x="3789885" y="3164361"/>
                </a:lnTo>
                <a:cubicBezTo>
                  <a:pt x="3799232" y="3112333"/>
                  <a:pt x="3811021" y="3078396"/>
                  <a:pt x="3825253" y="3062548"/>
                </a:cubicBezTo>
                <a:cubicBezTo>
                  <a:pt x="3834578" y="3052149"/>
                  <a:pt x="3846756" y="3046949"/>
                  <a:pt x="3861788" y="3046949"/>
                </a:cubicBezTo>
                <a:cubicBezTo>
                  <a:pt x="3895166" y="3046949"/>
                  <a:pt x="3927261" y="3070424"/>
                  <a:pt x="3958074" y="3117374"/>
                </a:cubicBezTo>
                <a:cubicBezTo>
                  <a:pt x="4016773" y="3206307"/>
                  <a:pt x="4048405" y="3322951"/>
                  <a:pt x="4052971" y="3467307"/>
                </a:cubicBezTo>
                <a:cubicBezTo>
                  <a:pt x="4040437" y="3449673"/>
                  <a:pt x="4025613" y="3437705"/>
                  <a:pt x="4008497" y="3431405"/>
                </a:cubicBezTo>
                <a:cubicBezTo>
                  <a:pt x="3991382" y="3425104"/>
                  <a:pt x="3973092" y="3421954"/>
                  <a:pt x="3953627" y="3421954"/>
                </a:cubicBezTo>
                <a:cubicBezTo>
                  <a:pt x="3922777" y="3421954"/>
                  <a:pt x="3895617" y="3430449"/>
                  <a:pt x="3872145" y="3447438"/>
                </a:cubicBezTo>
                <a:cubicBezTo>
                  <a:pt x="3848674" y="3464427"/>
                  <a:pt x="3830675" y="3493402"/>
                  <a:pt x="3818149" y="3534362"/>
                </a:cubicBezTo>
                <a:lnTo>
                  <a:pt x="3859253" y="3560002"/>
                </a:lnTo>
                <a:cubicBezTo>
                  <a:pt x="3872336" y="3544799"/>
                  <a:pt x="3882562" y="3535306"/>
                  <a:pt x="3889929" y="3531522"/>
                </a:cubicBezTo>
                <a:cubicBezTo>
                  <a:pt x="3897297" y="3527738"/>
                  <a:pt x="3907849" y="3525846"/>
                  <a:pt x="3921584" y="3525846"/>
                </a:cubicBezTo>
                <a:cubicBezTo>
                  <a:pt x="3952530" y="3525846"/>
                  <a:pt x="3980386" y="3539523"/>
                  <a:pt x="4005151" y="3566878"/>
                </a:cubicBezTo>
                <a:cubicBezTo>
                  <a:pt x="4029915" y="3594234"/>
                  <a:pt x="4042297" y="3630675"/>
                  <a:pt x="4042297" y="3676201"/>
                </a:cubicBezTo>
                <a:cubicBezTo>
                  <a:pt x="4042297" y="3707326"/>
                  <a:pt x="4036181" y="3742093"/>
                  <a:pt x="4023946" y="3780504"/>
                </a:cubicBezTo>
                <a:cubicBezTo>
                  <a:pt x="4011712" y="3818915"/>
                  <a:pt x="3986520" y="3876408"/>
                  <a:pt x="3948368" y="3952985"/>
                </a:cubicBezTo>
                <a:lnTo>
                  <a:pt x="3981768" y="3981971"/>
                </a:lnTo>
                <a:cubicBezTo>
                  <a:pt x="4026465" y="3960216"/>
                  <a:pt x="4060976" y="3945882"/>
                  <a:pt x="4085304" y="3938970"/>
                </a:cubicBezTo>
                <a:cubicBezTo>
                  <a:pt x="4109631" y="3932058"/>
                  <a:pt x="4135155" y="3928602"/>
                  <a:pt x="4161877" y="3928602"/>
                </a:cubicBezTo>
                <a:cubicBezTo>
                  <a:pt x="4184181" y="3928602"/>
                  <a:pt x="4205810" y="3932233"/>
                  <a:pt x="4226765" y="3939493"/>
                </a:cubicBezTo>
                <a:cubicBezTo>
                  <a:pt x="4247719" y="3946753"/>
                  <a:pt x="4276272" y="3960913"/>
                  <a:pt x="4312421" y="3981971"/>
                </a:cubicBezTo>
                <a:cubicBezTo>
                  <a:pt x="4491014" y="3800176"/>
                  <a:pt x="4609031" y="3654902"/>
                  <a:pt x="4666469" y="3546148"/>
                </a:cubicBezTo>
                <a:cubicBezTo>
                  <a:pt x="4709563" y="3464753"/>
                  <a:pt x="4731111" y="3375342"/>
                  <a:pt x="4731111" y="3277914"/>
                </a:cubicBezTo>
                <a:cubicBezTo>
                  <a:pt x="4731111" y="3148331"/>
                  <a:pt x="4687070" y="3021295"/>
                  <a:pt x="4598990" y="2896805"/>
                </a:cubicBezTo>
                <a:lnTo>
                  <a:pt x="4166258" y="3126836"/>
                </a:lnTo>
                <a:cubicBezTo>
                  <a:pt x="4135022" y="3046153"/>
                  <a:pt x="4096565" y="2987643"/>
                  <a:pt x="4050886" y="2951308"/>
                </a:cubicBezTo>
                <a:cubicBezTo>
                  <a:pt x="4005208" y="2914973"/>
                  <a:pt x="3959257" y="2896805"/>
                  <a:pt x="3913034" y="28968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088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D43F32-5C89-431C-8498-15396977392A}"/>
              </a:ext>
            </a:extLst>
          </p:cNvPr>
          <p:cNvSpPr txBox="1"/>
          <p:nvPr/>
        </p:nvSpPr>
        <p:spPr>
          <a:xfrm flipH="1">
            <a:off x="2498517" y="3529371"/>
            <a:ext cx="7086600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" b="1" dirty="0">
                <a:solidFill>
                  <a:srgbClr val="FF2F2F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Villain Plan</a:t>
            </a:r>
            <a:endParaRPr lang="en-US" sz="100" dirty="0">
              <a:solidFill>
                <a:srgbClr val="FF2F2F"/>
              </a:solidFill>
            </a:endParaRPr>
          </a:p>
        </p:txBody>
      </p:sp>
      <p:pic>
        <p:nvPicPr>
          <p:cNvPr id="23" name="Picture 2" descr="Fire GIF - Fire GIFs">
            <a:extLst>
              <a:ext uri="{FF2B5EF4-FFF2-40B4-BE49-F238E27FC236}">
                <a16:creationId xmlns:a16="http://schemas.microsoft.com/office/drawing/2014/main" id="{C9CC07B4-5002-4EAD-BBE2-40E8631BC9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34" y="2666521"/>
            <a:ext cx="2882779" cy="152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3B9D47-ED3E-4AF1-9E38-95F85C9D8410}"/>
              </a:ext>
            </a:extLst>
          </p:cNvPr>
          <p:cNvSpPr/>
          <p:nvPr/>
        </p:nvSpPr>
        <p:spPr>
          <a:xfrm>
            <a:off x="4572402" y="2611843"/>
            <a:ext cx="3047196" cy="163431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332958" y="3578503"/>
                </a:moveTo>
                <a:cubicBezTo>
                  <a:pt x="4361103" y="3578503"/>
                  <a:pt x="4387065" y="3581234"/>
                  <a:pt x="4410848" y="3586697"/>
                </a:cubicBezTo>
                <a:cubicBezTo>
                  <a:pt x="4434630" y="3592160"/>
                  <a:pt x="4463593" y="3601663"/>
                  <a:pt x="4497734" y="3615205"/>
                </a:cubicBezTo>
                <a:cubicBezTo>
                  <a:pt x="4481864" y="3646463"/>
                  <a:pt x="4464921" y="3677591"/>
                  <a:pt x="4446905" y="3708589"/>
                </a:cubicBezTo>
                <a:cubicBezTo>
                  <a:pt x="4428890" y="3739588"/>
                  <a:pt x="4406184" y="3773903"/>
                  <a:pt x="4378788" y="3811536"/>
                </a:cubicBezTo>
                <a:cubicBezTo>
                  <a:pt x="4343824" y="3798972"/>
                  <a:pt x="4310238" y="3792690"/>
                  <a:pt x="4278032" y="3792690"/>
                </a:cubicBezTo>
                <a:cubicBezTo>
                  <a:pt x="4233580" y="3792690"/>
                  <a:pt x="4184233" y="3803827"/>
                  <a:pt x="4129989" y="3826101"/>
                </a:cubicBezTo>
                <a:cubicBezTo>
                  <a:pt x="4099762" y="3837894"/>
                  <a:pt x="4066743" y="3862358"/>
                  <a:pt x="4030934" y="3899494"/>
                </a:cubicBezTo>
                <a:cubicBezTo>
                  <a:pt x="4071680" y="3850306"/>
                  <a:pt x="4107359" y="3794094"/>
                  <a:pt x="4137972" y="3730860"/>
                </a:cubicBezTo>
                <a:cubicBezTo>
                  <a:pt x="4156681" y="3691945"/>
                  <a:pt x="4172803" y="3650039"/>
                  <a:pt x="4186338" y="3605143"/>
                </a:cubicBezTo>
                <a:cubicBezTo>
                  <a:pt x="4210806" y="3596752"/>
                  <a:pt x="4235782" y="3590214"/>
                  <a:pt x="4261266" y="3585530"/>
                </a:cubicBezTo>
                <a:cubicBezTo>
                  <a:pt x="4286749" y="3580845"/>
                  <a:pt x="4310646" y="3578503"/>
                  <a:pt x="4332958" y="3578503"/>
                </a:cubicBezTo>
                <a:close/>
                <a:moveTo>
                  <a:pt x="9011003" y="3571387"/>
                </a:moveTo>
                <a:cubicBezTo>
                  <a:pt x="9038963" y="3571387"/>
                  <a:pt x="9065168" y="3575486"/>
                  <a:pt x="9089617" y="3583684"/>
                </a:cubicBezTo>
                <a:cubicBezTo>
                  <a:pt x="9114067" y="3591882"/>
                  <a:pt x="9141001" y="3605958"/>
                  <a:pt x="9170420" y="3625912"/>
                </a:cubicBezTo>
                <a:lnTo>
                  <a:pt x="9170420" y="3841945"/>
                </a:lnTo>
                <a:cubicBezTo>
                  <a:pt x="9111871" y="3808745"/>
                  <a:pt x="9055473" y="3784922"/>
                  <a:pt x="9001225" y="3770475"/>
                </a:cubicBezTo>
                <a:cubicBezTo>
                  <a:pt x="8946978" y="3756028"/>
                  <a:pt x="8896638" y="3748016"/>
                  <a:pt x="8850207" y="3746437"/>
                </a:cubicBezTo>
                <a:lnTo>
                  <a:pt x="8850207" y="3625890"/>
                </a:lnTo>
                <a:cubicBezTo>
                  <a:pt x="8880702" y="3605743"/>
                  <a:pt x="8908130" y="3591623"/>
                  <a:pt x="8932491" y="3583528"/>
                </a:cubicBezTo>
                <a:cubicBezTo>
                  <a:pt x="8956851" y="3575434"/>
                  <a:pt x="8983023" y="3571387"/>
                  <a:pt x="9011003" y="3571387"/>
                </a:cubicBezTo>
                <a:close/>
                <a:moveTo>
                  <a:pt x="10039872" y="3529337"/>
                </a:moveTo>
                <a:lnTo>
                  <a:pt x="10186960" y="3603986"/>
                </a:lnTo>
                <a:lnTo>
                  <a:pt x="10186960" y="3759423"/>
                </a:lnTo>
                <a:lnTo>
                  <a:pt x="10094942" y="3836274"/>
                </a:lnTo>
                <a:cubicBezTo>
                  <a:pt x="10037215" y="3792408"/>
                  <a:pt x="10008352" y="3735092"/>
                  <a:pt x="10008352" y="3664327"/>
                </a:cubicBezTo>
                <a:cubicBezTo>
                  <a:pt x="10008352" y="3623529"/>
                  <a:pt x="10018858" y="3578532"/>
                  <a:pt x="10039872" y="3529337"/>
                </a:cubicBezTo>
                <a:close/>
                <a:moveTo>
                  <a:pt x="6239397" y="3529337"/>
                </a:moveTo>
                <a:lnTo>
                  <a:pt x="6386485" y="3603986"/>
                </a:lnTo>
                <a:lnTo>
                  <a:pt x="6386485" y="3759423"/>
                </a:lnTo>
                <a:lnTo>
                  <a:pt x="6294468" y="3836274"/>
                </a:lnTo>
                <a:cubicBezTo>
                  <a:pt x="6236740" y="3792408"/>
                  <a:pt x="6207877" y="3735092"/>
                  <a:pt x="6207877" y="3664327"/>
                </a:cubicBezTo>
                <a:cubicBezTo>
                  <a:pt x="6207877" y="3623529"/>
                  <a:pt x="6218383" y="3578532"/>
                  <a:pt x="6239397" y="3529337"/>
                </a:cubicBezTo>
                <a:close/>
                <a:moveTo>
                  <a:pt x="9170420" y="3375701"/>
                </a:moveTo>
                <a:lnTo>
                  <a:pt x="9170420" y="3564271"/>
                </a:lnTo>
                <a:cubicBezTo>
                  <a:pt x="9146205" y="3544265"/>
                  <a:pt x="9120771" y="3530250"/>
                  <a:pt x="9094120" y="3522226"/>
                </a:cubicBezTo>
                <a:cubicBezTo>
                  <a:pt x="9067469" y="3514203"/>
                  <a:pt x="9039764" y="3510191"/>
                  <a:pt x="9011003" y="3510191"/>
                </a:cubicBezTo>
                <a:cubicBezTo>
                  <a:pt x="8982230" y="3510191"/>
                  <a:pt x="8954109" y="3514299"/>
                  <a:pt x="8926642" y="3522516"/>
                </a:cubicBezTo>
                <a:cubicBezTo>
                  <a:pt x="8899175" y="3530732"/>
                  <a:pt x="8873698" y="3544651"/>
                  <a:pt x="8850207" y="3564271"/>
                </a:cubicBezTo>
                <a:lnTo>
                  <a:pt x="8850207" y="3380682"/>
                </a:lnTo>
                <a:cubicBezTo>
                  <a:pt x="8871526" y="3400577"/>
                  <a:pt x="8894876" y="3414208"/>
                  <a:pt x="8920254" y="3421576"/>
                </a:cubicBezTo>
                <a:cubicBezTo>
                  <a:pt x="8945634" y="3428944"/>
                  <a:pt x="8973560" y="3432628"/>
                  <a:pt x="9004033" y="3432628"/>
                </a:cubicBezTo>
                <a:cubicBezTo>
                  <a:pt x="9036061" y="3432628"/>
                  <a:pt x="9065559" y="3428588"/>
                  <a:pt x="9092525" y="3420509"/>
                </a:cubicBezTo>
                <a:cubicBezTo>
                  <a:pt x="9119491" y="3412429"/>
                  <a:pt x="9145457" y="3397493"/>
                  <a:pt x="9170420" y="3375701"/>
                </a:cubicBezTo>
                <a:close/>
                <a:moveTo>
                  <a:pt x="4561042" y="3352931"/>
                </a:moveTo>
                <a:cubicBezTo>
                  <a:pt x="4558322" y="3413148"/>
                  <a:pt x="4543586" y="3483595"/>
                  <a:pt x="4516835" y="3564271"/>
                </a:cubicBezTo>
                <a:cubicBezTo>
                  <a:pt x="4458041" y="3533910"/>
                  <a:pt x="4396926" y="3518730"/>
                  <a:pt x="4333492" y="3518730"/>
                </a:cubicBezTo>
                <a:cubicBezTo>
                  <a:pt x="4310928" y="3518730"/>
                  <a:pt x="4286660" y="3520879"/>
                  <a:pt x="4260687" y="3525178"/>
                </a:cubicBezTo>
                <a:cubicBezTo>
                  <a:pt x="4234715" y="3529478"/>
                  <a:pt x="4214005" y="3535867"/>
                  <a:pt x="4198557" y="3544347"/>
                </a:cubicBezTo>
                <a:cubicBezTo>
                  <a:pt x="4213456" y="3496293"/>
                  <a:pt x="4220905" y="3449454"/>
                  <a:pt x="4220905" y="3403831"/>
                </a:cubicBezTo>
                <a:cubicBezTo>
                  <a:pt x="4220905" y="3393824"/>
                  <a:pt x="4219975" y="3381839"/>
                  <a:pt x="4218115" y="3367874"/>
                </a:cubicBezTo>
                <a:cubicBezTo>
                  <a:pt x="4264227" y="3388273"/>
                  <a:pt x="4314761" y="3398472"/>
                  <a:pt x="4369715" y="3398472"/>
                </a:cubicBezTo>
                <a:cubicBezTo>
                  <a:pt x="4405894" y="3398472"/>
                  <a:pt x="4439473" y="3395142"/>
                  <a:pt x="4470449" y="3388482"/>
                </a:cubicBezTo>
                <a:cubicBezTo>
                  <a:pt x="4501425" y="3381822"/>
                  <a:pt x="4531623" y="3369971"/>
                  <a:pt x="4561042" y="3352931"/>
                </a:cubicBezTo>
                <a:close/>
                <a:moveTo>
                  <a:pt x="3041247" y="3328017"/>
                </a:moveTo>
                <a:lnTo>
                  <a:pt x="3196161" y="3494558"/>
                </a:lnTo>
                <a:lnTo>
                  <a:pt x="3041247" y="3611458"/>
                </a:lnTo>
                <a:close/>
                <a:moveTo>
                  <a:pt x="9977576" y="3327569"/>
                </a:moveTo>
                <a:lnTo>
                  <a:pt x="10186960" y="3397482"/>
                </a:lnTo>
                <a:lnTo>
                  <a:pt x="10186960" y="3551607"/>
                </a:lnTo>
                <a:lnTo>
                  <a:pt x="10058963" y="3482950"/>
                </a:lnTo>
                <a:close/>
                <a:moveTo>
                  <a:pt x="6177101" y="3327569"/>
                </a:moveTo>
                <a:lnTo>
                  <a:pt x="6386485" y="3397482"/>
                </a:lnTo>
                <a:lnTo>
                  <a:pt x="6386485" y="3551607"/>
                </a:lnTo>
                <a:lnTo>
                  <a:pt x="6258488" y="3482950"/>
                </a:lnTo>
                <a:close/>
                <a:moveTo>
                  <a:pt x="8560593" y="3285586"/>
                </a:moveTo>
                <a:lnTo>
                  <a:pt x="8560593" y="3463938"/>
                </a:lnTo>
                <a:cubicBezTo>
                  <a:pt x="8551284" y="3440648"/>
                  <a:pt x="8535127" y="3420987"/>
                  <a:pt x="8512122" y="3404954"/>
                </a:cubicBezTo>
                <a:cubicBezTo>
                  <a:pt x="8489118" y="3388921"/>
                  <a:pt x="8464215" y="3377187"/>
                  <a:pt x="8437412" y="3369753"/>
                </a:cubicBezTo>
                <a:close/>
                <a:moveTo>
                  <a:pt x="10675112" y="3209902"/>
                </a:moveTo>
                <a:lnTo>
                  <a:pt x="10513572" y="3345281"/>
                </a:lnTo>
                <a:lnTo>
                  <a:pt x="10543113" y="3382817"/>
                </a:lnTo>
                <a:cubicBezTo>
                  <a:pt x="10566722" y="3364790"/>
                  <a:pt x="10581117" y="3355777"/>
                  <a:pt x="10586298" y="3355777"/>
                </a:cubicBezTo>
                <a:cubicBezTo>
                  <a:pt x="10589551" y="3355777"/>
                  <a:pt x="10593292" y="3359476"/>
                  <a:pt x="10597517" y="3366873"/>
                </a:cubicBezTo>
                <a:cubicBezTo>
                  <a:pt x="10606546" y="3382528"/>
                  <a:pt x="10611059" y="3414219"/>
                  <a:pt x="10611059" y="3461947"/>
                </a:cubicBezTo>
                <a:lnTo>
                  <a:pt x="10611059" y="3811391"/>
                </a:lnTo>
                <a:lnTo>
                  <a:pt x="10558402" y="3868718"/>
                </a:lnTo>
                <a:lnTo>
                  <a:pt x="10696939" y="3981971"/>
                </a:lnTo>
                <a:lnTo>
                  <a:pt x="10835208" y="3868662"/>
                </a:lnTo>
                <a:lnTo>
                  <a:pt x="10782551" y="3811814"/>
                </a:lnTo>
                <a:lnTo>
                  <a:pt x="10782551" y="3437276"/>
                </a:lnTo>
                <a:lnTo>
                  <a:pt x="10885531" y="3349350"/>
                </a:lnTo>
                <a:lnTo>
                  <a:pt x="10934119" y="3406044"/>
                </a:lnTo>
                <a:lnTo>
                  <a:pt x="10934119" y="3782038"/>
                </a:lnTo>
                <a:cubicBezTo>
                  <a:pt x="10934119" y="3834406"/>
                  <a:pt x="10940057" y="3872758"/>
                  <a:pt x="10951930" y="3897093"/>
                </a:cubicBezTo>
                <a:cubicBezTo>
                  <a:pt x="10963805" y="3921427"/>
                  <a:pt x="10993009" y="3949720"/>
                  <a:pt x="11039545" y="3981971"/>
                </a:cubicBezTo>
                <a:lnTo>
                  <a:pt x="11203098" y="3846815"/>
                </a:lnTo>
                <a:lnTo>
                  <a:pt x="11174278" y="3809056"/>
                </a:lnTo>
                <a:cubicBezTo>
                  <a:pt x="11145044" y="3827083"/>
                  <a:pt x="11128778" y="3836096"/>
                  <a:pt x="11125479" y="3836096"/>
                </a:cubicBezTo>
                <a:cubicBezTo>
                  <a:pt x="11123626" y="3836096"/>
                  <a:pt x="11121603" y="3834310"/>
                  <a:pt x="11119408" y="3830737"/>
                </a:cubicBezTo>
                <a:cubicBezTo>
                  <a:pt x="11110209" y="3816639"/>
                  <a:pt x="11105610" y="3795395"/>
                  <a:pt x="11105610" y="3767006"/>
                </a:cubicBezTo>
                <a:lnTo>
                  <a:pt x="11105610" y="3434418"/>
                </a:lnTo>
                <a:cubicBezTo>
                  <a:pt x="11105610" y="3400425"/>
                  <a:pt x="11109799" y="3374185"/>
                  <a:pt x="11118175" y="3355699"/>
                </a:cubicBezTo>
                <a:cubicBezTo>
                  <a:pt x="11124401" y="3341949"/>
                  <a:pt x="11144644" y="3317433"/>
                  <a:pt x="11178904" y="3282150"/>
                </a:cubicBezTo>
                <a:lnTo>
                  <a:pt x="11144314" y="3249039"/>
                </a:lnTo>
                <a:lnTo>
                  <a:pt x="11077303" y="3314505"/>
                </a:lnTo>
                <a:lnTo>
                  <a:pt x="10983252" y="3209902"/>
                </a:lnTo>
                <a:lnTo>
                  <a:pt x="10782551" y="3381394"/>
                </a:lnTo>
                <a:lnTo>
                  <a:pt x="10782551" y="3370498"/>
                </a:lnTo>
                <a:cubicBezTo>
                  <a:pt x="10782551" y="3336787"/>
                  <a:pt x="10776828" y="3310019"/>
                  <a:pt x="10765385" y="3290194"/>
                </a:cubicBezTo>
                <a:cubicBezTo>
                  <a:pt x="10753939" y="3270370"/>
                  <a:pt x="10723849" y="3243606"/>
                  <a:pt x="10675112" y="3209902"/>
                </a:cubicBezTo>
                <a:close/>
                <a:moveTo>
                  <a:pt x="10122505" y="3209902"/>
                </a:moveTo>
                <a:cubicBezTo>
                  <a:pt x="10078328" y="3253072"/>
                  <a:pt x="10030826" y="3274656"/>
                  <a:pt x="9979999" y="3274656"/>
                </a:cubicBezTo>
                <a:cubicBezTo>
                  <a:pt x="9970052" y="3274656"/>
                  <a:pt x="9953808" y="3273945"/>
                  <a:pt x="9931267" y="3272521"/>
                </a:cubicBezTo>
                <a:lnTo>
                  <a:pt x="9915623" y="3305210"/>
                </a:lnTo>
                <a:lnTo>
                  <a:pt x="10000013" y="3481738"/>
                </a:lnTo>
                <a:cubicBezTo>
                  <a:pt x="9945258" y="3543298"/>
                  <a:pt x="9905702" y="3605865"/>
                  <a:pt x="9881345" y="3669441"/>
                </a:cubicBezTo>
                <a:cubicBezTo>
                  <a:pt x="9864022" y="3694984"/>
                  <a:pt x="9855361" y="3730093"/>
                  <a:pt x="9855361" y="3774767"/>
                </a:cubicBezTo>
                <a:cubicBezTo>
                  <a:pt x="9855361" y="3842768"/>
                  <a:pt x="9899812" y="3911836"/>
                  <a:pt x="9988716" y="3981971"/>
                </a:cubicBezTo>
                <a:lnTo>
                  <a:pt x="10187960" y="3814749"/>
                </a:lnTo>
                <a:cubicBezTo>
                  <a:pt x="10188768" y="3847600"/>
                  <a:pt x="10195702" y="3875932"/>
                  <a:pt x="10208763" y="3899744"/>
                </a:cubicBezTo>
                <a:cubicBezTo>
                  <a:pt x="10221824" y="3923556"/>
                  <a:pt x="10250209" y="3950965"/>
                  <a:pt x="10293919" y="3981971"/>
                </a:cubicBezTo>
                <a:lnTo>
                  <a:pt x="10455939" y="3841544"/>
                </a:lnTo>
                <a:lnTo>
                  <a:pt x="10426808" y="3804075"/>
                </a:lnTo>
                <a:cubicBezTo>
                  <a:pt x="10402763" y="3819500"/>
                  <a:pt x="10389746" y="3827846"/>
                  <a:pt x="10387759" y="3829114"/>
                </a:cubicBezTo>
                <a:cubicBezTo>
                  <a:pt x="10384921" y="3830448"/>
                  <a:pt x="10381949" y="3831115"/>
                  <a:pt x="10378842" y="3831115"/>
                </a:cubicBezTo>
                <a:cubicBezTo>
                  <a:pt x="10374973" y="3831115"/>
                  <a:pt x="10370608" y="3826801"/>
                  <a:pt x="10365745" y="3818173"/>
                </a:cubicBezTo>
                <a:cubicBezTo>
                  <a:pt x="10360883" y="3809545"/>
                  <a:pt x="10358451" y="3781656"/>
                  <a:pt x="10358451" y="3734507"/>
                </a:cubicBezTo>
                <a:lnTo>
                  <a:pt x="10358451" y="3437553"/>
                </a:lnTo>
                <a:cubicBezTo>
                  <a:pt x="10358451" y="3403286"/>
                  <a:pt x="10361566" y="3376554"/>
                  <a:pt x="10367796" y="3357356"/>
                </a:cubicBezTo>
                <a:cubicBezTo>
                  <a:pt x="10374026" y="3338158"/>
                  <a:pt x="10390124" y="3304824"/>
                  <a:pt x="10416090" y="3257356"/>
                </a:cubicBezTo>
                <a:lnTo>
                  <a:pt x="10370993" y="3239789"/>
                </a:lnTo>
                <a:cubicBezTo>
                  <a:pt x="10355500" y="3259365"/>
                  <a:pt x="10346206" y="3270188"/>
                  <a:pt x="10343107" y="3272260"/>
                </a:cubicBezTo>
                <a:cubicBezTo>
                  <a:pt x="10340010" y="3274332"/>
                  <a:pt x="10335035" y="3275368"/>
                  <a:pt x="10328186" y="3275368"/>
                </a:cubicBezTo>
                <a:cubicBezTo>
                  <a:pt x="10308129" y="3275368"/>
                  <a:pt x="10278730" y="3269605"/>
                  <a:pt x="10239989" y="3258079"/>
                </a:cubicBezTo>
                <a:cubicBezTo>
                  <a:pt x="10201248" y="3246552"/>
                  <a:pt x="10162087" y="3230494"/>
                  <a:pt x="10122505" y="3209902"/>
                </a:cubicBezTo>
                <a:close/>
                <a:moveTo>
                  <a:pt x="7284212" y="3209902"/>
                </a:moveTo>
                <a:lnTo>
                  <a:pt x="7122672" y="3345281"/>
                </a:lnTo>
                <a:lnTo>
                  <a:pt x="7152213" y="3382817"/>
                </a:lnTo>
                <a:cubicBezTo>
                  <a:pt x="7175822" y="3364790"/>
                  <a:pt x="7190217" y="3355777"/>
                  <a:pt x="7195398" y="3355777"/>
                </a:cubicBezTo>
                <a:cubicBezTo>
                  <a:pt x="7198652" y="3355777"/>
                  <a:pt x="7202392" y="3359476"/>
                  <a:pt x="7206617" y="3366873"/>
                </a:cubicBezTo>
                <a:cubicBezTo>
                  <a:pt x="7215644" y="3382528"/>
                  <a:pt x="7220159" y="3414219"/>
                  <a:pt x="7220159" y="3461947"/>
                </a:cubicBezTo>
                <a:lnTo>
                  <a:pt x="7220159" y="3811391"/>
                </a:lnTo>
                <a:lnTo>
                  <a:pt x="7167502" y="3868718"/>
                </a:lnTo>
                <a:lnTo>
                  <a:pt x="7306039" y="3981971"/>
                </a:lnTo>
                <a:lnTo>
                  <a:pt x="7444308" y="3868662"/>
                </a:lnTo>
                <a:lnTo>
                  <a:pt x="7391651" y="3811814"/>
                </a:lnTo>
                <a:lnTo>
                  <a:pt x="7391651" y="3437276"/>
                </a:lnTo>
                <a:lnTo>
                  <a:pt x="7494631" y="3349350"/>
                </a:lnTo>
                <a:lnTo>
                  <a:pt x="7543219" y="3406044"/>
                </a:lnTo>
                <a:lnTo>
                  <a:pt x="7543219" y="3782038"/>
                </a:lnTo>
                <a:cubicBezTo>
                  <a:pt x="7543219" y="3834406"/>
                  <a:pt x="7549155" y="3872758"/>
                  <a:pt x="7561030" y="3897093"/>
                </a:cubicBezTo>
                <a:cubicBezTo>
                  <a:pt x="7572905" y="3921427"/>
                  <a:pt x="7602109" y="3949720"/>
                  <a:pt x="7648644" y="3981971"/>
                </a:cubicBezTo>
                <a:lnTo>
                  <a:pt x="7812198" y="3846815"/>
                </a:lnTo>
                <a:lnTo>
                  <a:pt x="7783378" y="3809056"/>
                </a:lnTo>
                <a:cubicBezTo>
                  <a:pt x="7754144" y="3827083"/>
                  <a:pt x="7737878" y="3836096"/>
                  <a:pt x="7734579" y="3836096"/>
                </a:cubicBezTo>
                <a:cubicBezTo>
                  <a:pt x="7732726" y="3836096"/>
                  <a:pt x="7730703" y="3834310"/>
                  <a:pt x="7728508" y="3830737"/>
                </a:cubicBezTo>
                <a:cubicBezTo>
                  <a:pt x="7719310" y="3816639"/>
                  <a:pt x="7714710" y="3795395"/>
                  <a:pt x="7714710" y="3767006"/>
                </a:cubicBezTo>
                <a:lnTo>
                  <a:pt x="7714710" y="3434418"/>
                </a:lnTo>
                <a:cubicBezTo>
                  <a:pt x="7714710" y="3400425"/>
                  <a:pt x="7718899" y="3374185"/>
                  <a:pt x="7727274" y="3355699"/>
                </a:cubicBezTo>
                <a:cubicBezTo>
                  <a:pt x="7733500" y="3341949"/>
                  <a:pt x="7753744" y="3317433"/>
                  <a:pt x="7788004" y="3282150"/>
                </a:cubicBezTo>
                <a:lnTo>
                  <a:pt x="7753414" y="3249039"/>
                </a:lnTo>
                <a:lnTo>
                  <a:pt x="7686403" y="3314505"/>
                </a:lnTo>
                <a:lnTo>
                  <a:pt x="7592351" y="3209902"/>
                </a:lnTo>
                <a:lnTo>
                  <a:pt x="7391651" y="3381394"/>
                </a:lnTo>
                <a:lnTo>
                  <a:pt x="7391651" y="3370498"/>
                </a:lnTo>
                <a:cubicBezTo>
                  <a:pt x="7391651" y="3336787"/>
                  <a:pt x="7385928" y="3310019"/>
                  <a:pt x="7374484" y="3290194"/>
                </a:cubicBezTo>
                <a:cubicBezTo>
                  <a:pt x="7363040" y="3270370"/>
                  <a:pt x="7332949" y="3243606"/>
                  <a:pt x="7284212" y="3209902"/>
                </a:cubicBezTo>
                <a:close/>
                <a:moveTo>
                  <a:pt x="6877228" y="3209902"/>
                </a:moveTo>
                <a:lnTo>
                  <a:pt x="6739426" y="3325968"/>
                </a:lnTo>
                <a:lnTo>
                  <a:pt x="6792083" y="3386608"/>
                </a:lnTo>
                <a:lnTo>
                  <a:pt x="6792083" y="3769730"/>
                </a:lnTo>
                <a:cubicBezTo>
                  <a:pt x="6792083" y="3830667"/>
                  <a:pt x="6797892" y="3873886"/>
                  <a:pt x="6809511" y="3899388"/>
                </a:cubicBezTo>
                <a:cubicBezTo>
                  <a:pt x="6821130" y="3924891"/>
                  <a:pt x="6849562" y="3952418"/>
                  <a:pt x="6894807" y="3981971"/>
                </a:cubicBezTo>
                <a:lnTo>
                  <a:pt x="7058216" y="3848293"/>
                </a:lnTo>
                <a:lnTo>
                  <a:pt x="7028963" y="3810479"/>
                </a:lnTo>
                <a:cubicBezTo>
                  <a:pt x="7003442" y="3827565"/>
                  <a:pt x="6988162" y="3837508"/>
                  <a:pt x="6983120" y="3840310"/>
                </a:cubicBezTo>
                <a:cubicBezTo>
                  <a:pt x="6981349" y="3841296"/>
                  <a:pt x="6979130" y="3841789"/>
                  <a:pt x="6976461" y="3841789"/>
                </a:cubicBezTo>
                <a:cubicBezTo>
                  <a:pt x="6975297" y="3841789"/>
                  <a:pt x="6972385" y="3837571"/>
                  <a:pt x="6967721" y="3829136"/>
                </a:cubicBezTo>
                <a:cubicBezTo>
                  <a:pt x="6963060" y="3820701"/>
                  <a:pt x="6960729" y="3797600"/>
                  <a:pt x="6960729" y="3759834"/>
                </a:cubicBezTo>
                <a:lnTo>
                  <a:pt x="6960729" y="3386331"/>
                </a:lnTo>
                <a:lnTo>
                  <a:pt x="7015521" y="3326179"/>
                </a:lnTo>
                <a:close/>
                <a:moveTo>
                  <a:pt x="6322030" y="3209902"/>
                </a:moveTo>
                <a:cubicBezTo>
                  <a:pt x="6277853" y="3253072"/>
                  <a:pt x="6230351" y="3274656"/>
                  <a:pt x="6179524" y="3274656"/>
                </a:cubicBezTo>
                <a:cubicBezTo>
                  <a:pt x="6169577" y="3274656"/>
                  <a:pt x="6153333" y="3273945"/>
                  <a:pt x="6130792" y="3272521"/>
                </a:cubicBezTo>
                <a:lnTo>
                  <a:pt x="6115149" y="3305210"/>
                </a:lnTo>
                <a:lnTo>
                  <a:pt x="6199538" y="3481738"/>
                </a:lnTo>
                <a:cubicBezTo>
                  <a:pt x="6144783" y="3543298"/>
                  <a:pt x="6105227" y="3605865"/>
                  <a:pt x="6080870" y="3669441"/>
                </a:cubicBezTo>
                <a:cubicBezTo>
                  <a:pt x="6063547" y="3694984"/>
                  <a:pt x="6054886" y="3730093"/>
                  <a:pt x="6054886" y="3774767"/>
                </a:cubicBezTo>
                <a:cubicBezTo>
                  <a:pt x="6054886" y="3842768"/>
                  <a:pt x="6099338" y="3911836"/>
                  <a:pt x="6188241" y="3981971"/>
                </a:cubicBezTo>
                <a:lnTo>
                  <a:pt x="6387485" y="3814749"/>
                </a:lnTo>
                <a:cubicBezTo>
                  <a:pt x="6388293" y="3847600"/>
                  <a:pt x="6395227" y="3875932"/>
                  <a:pt x="6408288" y="3899744"/>
                </a:cubicBezTo>
                <a:cubicBezTo>
                  <a:pt x="6421349" y="3923556"/>
                  <a:pt x="6449734" y="3950965"/>
                  <a:pt x="6493444" y="3981971"/>
                </a:cubicBezTo>
                <a:lnTo>
                  <a:pt x="6655464" y="3841544"/>
                </a:lnTo>
                <a:lnTo>
                  <a:pt x="6626333" y="3804075"/>
                </a:lnTo>
                <a:cubicBezTo>
                  <a:pt x="6602287" y="3819500"/>
                  <a:pt x="6589271" y="3827846"/>
                  <a:pt x="6587285" y="3829114"/>
                </a:cubicBezTo>
                <a:cubicBezTo>
                  <a:pt x="6584446" y="3830448"/>
                  <a:pt x="6581473" y="3831115"/>
                  <a:pt x="6578367" y="3831115"/>
                </a:cubicBezTo>
                <a:cubicBezTo>
                  <a:pt x="6574499" y="3831115"/>
                  <a:pt x="6570133" y="3826801"/>
                  <a:pt x="6565270" y="3818173"/>
                </a:cubicBezTo>
                <a:cubicBezTo>
                  <a:pt x="6560408" y="3809545"/>
                  <a:pt x="6557976" y="3781656"/>
                  <a:pt x="6557976" y="3734507"/>
                </a:cubicBezTo>
                <a:lnTo>
                  <a:pt x="6557976" y="3437553"/>
                </a:lnTo>
                <a:cubicBezTo>
                  <a:pt x="6557976" y="3403286"/>
                  <a:pt x="6561091" y="3376554"/>
                  <a:pt x="6567321" y="3357356"/>
                </a:cubicBezTo>
                <a:cubicBezTo>
                  <a:pt x="6573551" y="3338158"/>
                  <a:pt x="6589649" y="3304824"/>
                  <a:pt x="6615615" y="3257356"/>
                </a:cubicBezTo>
                <a:lnTo>
                  <a:pt x="6570518" y="3239789"/>
                </a:lnTo>
                <a:cubicBezTo>
                  <a:pt x="6555025" y="3259365"/>
                  <a:pt x="6545731" y="3270188"/>
                  <a:pt x="6542633" y="3272260"/>
                </a:cubicBezTo>
                <a:cubicBezTo>
                  <a:pt x="6539535" y="3274332"/>
                  <a:pt x="6534560" y="3275368"/>
                  <a:pt x="6527712" y="3275368"/>
                </a:cubicBezTo>
                <a:cubicBezTo>
                  <a:pt x="6507654" y="3275368"/>
                  <a:pt x="6478255" y="3269605"/>
                  <a:pt x="6439514" y="3258079"/>
                </a:cubicBezTo>
                <a:cubicBezTo>
                  <a:pt x="6400773" y="3246552"/>
                  <a:pt x="6361612" y="3230494"/>
                  <a:pt x="6322030" y="3209902"/>
                </a:cubicBezTo>
                <a:close/>
                <a:moveTo>
                  <a:pt x="4981753" y="3209902"/>
                </a:moveTo>
                <a:lnTo>
                  <a:pt x="4843950" y="3325968"/>
                </a:lnTo>
                <a:lnTo>
                  <a:pt x="4896608" y="3386608"/>
                </a:lnTo>
                <a:lnTo>
                  <a:pt x="4896608" y="3769730"/>
                </a:lnTo>
                <a:cubicBezTo>
                  <a:pt x="4896608" y="3830667"/>
                  <a:pt x="4902418" y="3873886"/>
                  <a:pt x="4914036" y="3899388"/>
                </a:cubicBezTo>
                <a:cubicBezTo>
                  <a:pt x="4925655" y="3924891"/>
                  <a:pt x="4954087" y="3952418"/>
                  <a:pt x="4999332" y="3981971"/>
                </a:cubicBezTo>
                <a:lnTo>
                  <a:pt x="5162741" y="3848293"/>
                </a:lnTo>
                <a:lnTo>
                  <a:pt x="5133489" y="3810479"/>
                </a:lnTo>
                <a:cubicBezTo>
                  <a:pt x="5107967" y="3827565"/>
                  <a:pt x="5092686" y="3837508"/>
                  <a:pt x="5087646" y="3840310"/>
                </a:cubicBezTo>
                <a:cubicBezTo>
                  <a:pt x="5085874" y="3841296"/>
                  <a:pt x="5083655" y="3841789"/>
                  <a:pt x="5080986" y="3841789"/>
                </a:cubicBezTo>
                <a:cubicBezTo>
                  <a:pt x="5079822" y="3841789"/>
                  <a:pt x="5076909" y="3837571"/>
                  <a:pt x="5072248" y="3829136"/>
                </a:cubicBezTo>
                <a:cubicBezTo>
                  <a:pt x="5067584" y="3820701"/>
                  <a:pt x="5065254" y="3797600"/>
                  <a:pt x="5065254" y="3759834"/>
                </a:cubicBezTo>
                <a:lnTo>
                  <a:pt x="5065254" y="3386331"/>
                </a:lnTo>
                <a:lnTo>
                  <a:pt x="5120045" y="3326179"/>
                </a:lnTo>
                <a:close/>
                <a:moveTo>
                  <a:pt x="3146039" y="3209902"/>
                </a:moveTo>
                <a:cubicBezTo>
                  <a:pt x="3062012" y="3250611"/>
                  <a:pt x="3012276" y="3275305"/>
                  <a:pt x="2996828" y="3283985"/>
                </a:cubicBezTo>
                <a:cubicBezTo>
                  <a:pt x="2963087" y="3297772"/>
                  <a:pt x="2921441" y="3313638"/>
                  <a:pt x="2871889" y="3331583"/>
                </a:cubicBezTo>
                <a:lnTo>
                  <a:pt x="2871889" y="3739877"/>
                </a:lnTo>
                <a:cubicBezTo>
                  <a:pt x="2871889" y="3783476"/>
                  <a:pt x="2869664" y="3810967"/>
                  <a:pt x="2865213" y="3822348"/>
                </a:cubicBezTo>
                <a:cubicBezTo>
                  <a:pt x="2860762" y="3833730"/>
                  <a:pt x="2849705" y="3844595"/>
                  <a:pt x="2832041" y="3854942"/>
                </a:cubicBezTo>
                <a:lnTo>
                  <a:pt x="2832041" y="3892534"/>
                </a:lnTo>
                <a:cubicBezTo>
                  <a:pt x="2893497" y="3905802"/>
                  <a:pt x="2938873" y="3917695"/>
                  <a:pt x="2968170" y="3928213"/>
                </a:cubicBezTo>
                <a:cubicBezTo>
                  <a:pt x="2997468" y="3938731"/>
                  <a:pt x="3037478" y="3956651"/>
                  <a:pt x="3088200" y="3981971"/>
                </a:cubicBezTo>
                <a:lnTo>
                  <a:pt x="3328015" y="3813048"/>
                </a:lnTo>
                <a:lnTo>
                  <a:pt x="3300742" y="3774900"/>
                </a:lnTo>
                <a:lnTo>
                  <a:pt x="3186199" y="3849617"/>
                </a:lnTo>
                <a:lnTo>
                  <a:pt x="3041247" y="3790477"/>
                </a:lnTo>
                <a:lnTo>
                  <a:pt x="3041247" y="3679648"/>
                </a:lnTo>
                <a:lnTo>
                  <a:pt x="3354344" y="3456077"/>
                </a:lnTo>
                <a:close/>
                <a:moveTo>
                  <a:pt x="8789011" y="3134608"/>
                </a:moveTo>
                <a:lnTo>
                  <a:pt x="8789011" y="4123577"/>
                </a:lnTo>
                <a:lnTo>
                  <a:pt x="8734219" y="4123577"/>
                </a:lnTo>
                <a:lnTo>
                  <a:pt x="8734219" y="3183407"/>
                </a:lnTo>
                <a:close/>
                <a:moveTo>
                  <a:pt x="1620184" y="3118363"/>
                </a:moveTo>
                <a:cubicBezTo>
                  <a:pt x="1643319" y="3125257"/>
                  <a:pt x="1672731" y="3131168"/>
                  <a:pt x="1708421" y="3136097"/>
                </a:cubicBezTo>
                <a:lnTo>
                  <a:pt x="1708421" y="3830782"/>
                </a:lnTo>
                <a:cubicBezTo>
                  <a:pt x="1677253" y="3834799"/>
                  <a:pt x="1651528" y="3836808"/>
                  <a:pt x="1631248" y="3836808"/>
                </a:cubicBezTo>
                <a:cubicBezTo>
                  <a:pt x="1593452" y="3836808"/>
                  <a:pt x="1554464" y="3831467"/>
                  <a:pt x="1514281" y="3820786"/>
                </a:cubicBezTo>
                <a:cubicBezTo>
                  <a:pt x="1491169" y="3814589"/>
                  <a:pt x="1463273" y="3805454"/>
                  <a:pt x="1430592" y="3793379"/>
                </a:cubicBezTo>
                <a:cubicBezTo>
                  <a:pt x="1505405" y="3739936"/>
                  <a:pt x="1556446" y="3698108"/>
                  <a:pt x="1583716" y="3667896"/>
                </a:cubicBezTo>
                <a:cubicBezTo>
                  <a:pt x="1599178" y="3649921"/>
                  <a:pt x="1609122" y="3633510"/>
                  <a:pt x="1613547" y="3618663"/>
                </a:cubicBezTo>
                <a:cubicBezTo>
                  <a:pt x="1617972" y="3603816"/>
                  <a:pt x="1620184" y="3571354"/>
                  <a:pt x="1620184" y="3521276"/>
                </a:cubicBezTo>
                <a:close/>
                <a:moveTo>
                  <a:pt x="1428858" y="3090801"/>
                </a:moveTo>
                <a:lnTo>
                  <a:pt x="1446558" y="3093046"/>
                </a:lnTo>
                <a:lnTo>
                  <a:pt x="1446558" y="3600773"/>
                </a:lnTo>
                <a:cubicBezTo>
                  <a:pt x="1446558" y="3653356"/>
                  <a:pt x="1443287" y="3687420"/>
                  <a:pt x="1436746" y="3702963"/>
                </a:cubicBezTo>
                <a:cubicBezTo>
                  <a:pt x="1430205" y="3718507"/>
                  <a:pt x="1413714" y="3738724"/>
                  <a:pt x="1387274" y="3763615"/>
                </a:cubicBezTo>
                <a:cubicBezTo>
                  <a:pt x="1290647" y="3686430"/>
                  <a:pt x="1242333" y="3584985"/>
                  <a:pt x="1242333" y="3459279"/>
                </a:cubicBezTo>
                <a:cubicBezTo>
                  <a:pt x="1242333" y="3385385"/>
                  <a:pt x="1261450" y="3313556"/>
                  <a:pt x="1299683" y="3243791"/>
                </a:cubicBezTo>
                <a:cubicBezTo>
                  <a:pt x="1328257" y="3191608"/>
                  <a:pt x="1371315" y="3140611"/>
                  <a:pt x="1428858" y="3090801"/>
                </a:cubicBezTo>
                <a:close/>
                <a:moveTo>
                  <a:pt x="8927382" y="3053253"/>
                </a:moveTo>
                <a:cubicBezTo>
                  <a:pt x="8994671" y="3088618"/>
                  <a:pt x="9046516" y="3121074"/>
                  <a:pt x="9082919" y="3150624"/>
                </a:cubicBezTo>
                <a:cubicBezTo>
                  <a:pt x="9119320" y="3180173"/>
                  <a:pt x="9142895" y="3207228"/>
                  <a:pt x="9153644" y="3231789"/>
                </a:cubicBezTo>
                <a:cubicBezTo>
                  <a:pt x="9164392" y="3256350"/>
                  <a:pt x="9169984" y="3284948"/>
                  <a:pt x="9170420" y="3317585"/>
                </a:cubicBezTo>
                <a:cubicBezTo>
                  <a:pt x="9140105" y="3337665"/>
                  <a:pt x="9112588" y="3351896"/>
                  <a:pt x="9087872" y="3360280"/>
                </a:cubicBezTo>
                <a:cubicBezTo>
                  <a:pt x="9063155" y="3368663"/>
                  <a:pt x="9036837" y="3372855"/>
                  <a:pt x="9008914" y="3372855"/>
                </a:cubicBezTo>
                <a:cubicBezTo>
                  <a:pt x="8981013" y="3372855"/>
                  <a:pt x="8955000" y="3368689"/>
                  <a:pt x="8930872" y="3360358"/>
                </a:cubicBezTo>
                <a:cubicBezTo>
                  <a:pt x="8906746" y="3352026"/>
                  <a:pt x="8879858" y="3337891"/>
                  <a:pt x="8850207" y="3317952"/>
                </a:cubicBezTo>
                <a:lnTo>
                  <a:pt x="8850207" y="3106722"/>
                </a:lnTo>
                <a:close/>
                <a:moveTo>
                  <a:pt x="4467669" y="3026224"/>
                </a:moveTo>
                <a:cubicBezTo>
                  <a:pt x="4495391" y="3072373"/>
                  <a:pt x="4516981" y="3118169"/>
                  <a:pt x="4532440" y="3163610"/>
                </a:cubicBezTo>
                <a:cubicBezTo>
                  <a:pt x="4547899" y="3209052"/>
                  <a:pt x="4557433" y="3252842"/>
                  <a:pt x="4561042" y="3294981"/>
                </a:cubicBezTo>
                <a:cubicBezTo>
                  <a:pt x="4497615" y="3322703"/>
                  <a:pt x="4434299" y="3336564"/>
                  <a:pt x="4371094" y="3336564"/>
                </a:cubicBezTo>
                <a:cubicBezTo>
                  <a:pt x="4321558" y="3336564"/>
                  <a:pt x="4269434" y="3327873"/>
                  <a:pt x="4214723" y="3310491"/>
                </a:cubicBezTo>
                <a:cubicBezTo>
                  <a:pt x="4209727" y="3268456"/>
                  <a:pt x="4199454" y="3225246"/>
                  <a:pt x="4183903" y="3180860"/>
                </a:cubicBezTo>
                <a:close/>
                <a:moveTo>
                  <a:pt x="6918034" y="2970810"/>
                </a:moveTo>
                <a:lnTo>
                  <a:pt x="6879608" y="3150129"/>
                </a:lnTo>
                <a:lnTo>
                  <a:pt x="6929829" y="3150129"/>
                </a:lnTo>
                <a:lnTo>
                  <a:pt x="7033310" y="2970810"/>
                </a:lnTo>
                <a:close/>
                <a:moveTo>
                  <a:pt x="5022559" y="2970810"/>
                </a:moveTo>
                <a:lnTo>
                  <a:pt x="4984133" y="3150129"/>
                </a:lnTo>
                <a:lnTo>
                  <a:pt x="5034355" y="3150129"/>
                </a:lnTo>
                <a:lnTo>
                  <a:pt x="5137835" y="2970810"/>
                </a:lnTo>
                <a:close/>
                <a:moveTo>
                  <a:pt x="9785212" y="2953732"/>
                </a:moveTo>
                <a:cubicBezTo>
                  <a:pt x="9736075" y="2955348"/>
                  <a:pt x="9696565" y="2963306"/>
                  <a:pt x="9666683" y="2977609"/>
                </a:cubicBezTo>
                <a:cubicBezTo>
                  <a:pt x="9636800" y="2991911"/>
                  <a:pt x="9607528" y="3016447"/>
                  <a:pt x="9578863" y="3051219"/>
                </a:cubicBezTo>
                <a:cubicBezTo>
                  <a:pt x="9550733" y="3015261"/>
                  <a:pt x="9511069" y="2990593"/>
                  <a:pt x="9459874" y="2977214"/>
                </a:cubicBezTo>
                <a:lnTo>
                  <a:pt x="9439382" y="3007990"/>
                </a:lnTo>
                <a:cubicBezTo>
                  <a:pt x="9464894" y="3031405"/>
                  <a:pt x="9482100" y="3049992"/>
                  <a:pt x="9491000" y="3063749"/>
                </a:cubicBezTo>
                <a:cubicBezTo>
                  <a:pt x="9499898" y="3077507"/>
                  <a:pt x="9505853" y="3092020"/>
                  <a:pt x="9508867" y="3107289"/>
                </a:cubicBezTo>
                <a:cubicBezTo>
                  <a:pt x="9511880" y="3122559"/>
                  <a:pt x="9513387" y="3150759"/>
                  <a:pt x="9513387" y="3191890"/>
                </a:cubicBezTo>
                <a:lnTo>
                  <a:pt x="9513387" y="3689844"/>
                </a:lnTo>
                <a:cubicBezTo>
                  <a:pt x="9512934" y="3738506"/>
                  <a:pt x="9512233" y="3765661"/>
                  <a:pt x="9511286" y="3771309"/>
                </a:cubicBezTo>
                <a:cubicBezTo>
                  <a:pt x="9508728" y="3786119"/>
                  <a:pt x="9504421" y="3798579"/>
                  <a:pt x="9498366" y="3808689"/>
                </a:cubicBezTo>
                <a:cubicBezTo>
                  <a:pt x="9492309" y="3818800"/>
                  <a:pt x="9481425" y="3828595"/>
                  <a:pt x="9465711" y="3838075"/>
                </a:cubicBezTo>
                <a:lnTo>
                  <a:pt x="9465711" y="3872610"/>
                </a:lnTo>
                <a:cubicBezTo>
                  <a:pt x="9505974" y="3884002"/>
                  <a:pt x="9536121" y="3895475"/>
                  <a:pt x="9556154" y="3907027"/>
                </a:cubicBezTo>
                <a:cubicBezTo>
                  <a:pt x="9576185" y="3918579"/>
                  <a:pt x="9610010" y="3943560"/>
                  <a:pt x="9657627" y="3981971"/>
                </a:cubicBezTo>
                <a:lnTo>
                  <a:pt x="9812964" y="3864571"/>
                </a:lnTo>
                <a:lnTo>
                  <a:pt x="9783355" y="3822576"/>
                </a:lnTo>
                <a:lnTo>
                  <a:pt x="9749377" y="3847482"/>
                </a:lnTo>
                <a:lnTo>
                  <a:pt x="9684879" y="3795814"/>
                </a:lnTo>
                <a:lnTo>
                  <a:pt x="9684879" y="3182484"/>
                </a:lnTo>
                <a:cubicBezTo>
                  <a:pt x="9684879" y="3128530"/>
                  <a:pt x="9691798" y="3088868"/>
                  <a:pt x="9705637" y="3063499"/>
                </a:cubicBezTo>
                <a:cubicBezTo>
                  <a:pt x="9719475" y="3038130"/>
                  <a:pt x="9746000" y="3015261"/>
                  <a:pt x="9785212" y="2994893"/>
                </a:cubicBezTo>
                <a:close/>
                <a:moveTo>
                  <a:pt x="5984737" y="2953732"/>
                </a:moveTo>
                <a:cubicBezTo>
                  <a:pt x="5935601" y="2955348"/>
                  <a:pt x="5896091" y="2963306"/>
                  <a:pt x="5866208" y="2977609"/>
                </a:cubicBezTo>
                <a:cubicBezTo>
                  <a:pt x="5836326" y="2991911"/>
                  <a:pt x="5807053" y="3016447"/>
                  <a:pt x="5778388" y="3051219"/>
                </a:cubicBezTo>
                <a:cubicBezTo>
                  <a:pt x="5750258" y="3015261"/>
                  <a:pt x="5710595" y="2990593"/>
                  <a:pt x="5659398" y="2977214"/>
                </a:cubicBezTo>
                <a:lnTo>
                  <a:pt x="5638908" y="3007990"/>
                </a:lnTo>
                <a:cubicBezTo>
                  <a:pt x="5664420" y="3031405"/>
                  <a:pt x="5681626" y="3049992"/>
                  <a:pt x="5690525" y="3063749"/>
                </a:cubicBezTo>
                <a:cubicBezTo>
                  <a:pt x="5699422" y="3077507"/>
                  <a:pt x="5705379" y="3092020"/>
                  <a:pt x="5708392" y="3107289"/>
                </a:cubicBezTo>
                <a:cubicBezTo>
                  <a:pt x="5711405" y="3122559"/>
                  <a:pt x="5712912" y="3150759"/>
                  <a:pt x="5712912" y="3191890"/>
                </a:cubicBezTo>
                <a:lnTo>
                  <a:pt x="5712912" y="3689844"/>
                </a:lnTo>
                <a:cubicBezTo>
                  <a:pt x="5712459" y="3738506"/>
                  <a:pt x="5711759" y="3765661"/>
                  <a:pt x="5710810" y="3771309"/>
                </a:cubicBezTo>
                <a:cubicBezTo>
                  <a:pt x="5708253" y="3786119"/>
                  <a:pt x="5703948" y="3798579"/>
                  <a:pt x="5697891" y="3808689"/>
                </a:cubicBezTo>
                <a:cubicBezTo>
                  <a:pt x="5691835" y="3818800"/>
                  <a:pt x="5680950" y="3828595"/>
                  <a:pt x="5665236" y="3838075"/>
                </a:cubicBezTo>
                <a:lnTo>
                  <a:pt x="5665236" y="3872610"/>
                </a:lnTo>
                <a:cubicBezTo>
                  <a:pt x="5705499" y="3884002"/>
                  <a:pt x="5735647" y="3895475"/>
                  <a:pt x="5755679" y="3907027"/>
                </a:cubicBezTo>
                <a:cubicBezTo>
                  <a:pt x="5775711" y="3918579"/>
                  <a:pt x="5809535" y="3943560"/>
                  <a:pt x="5857152" y="3981971"/>
                </a:cubicBezTo>
                <a:lnTo>
                  <a:pt x="6012489" y="3864571"/>
                </a:lnTo>
                <a:lnTo>
                  <a:pt x="5982881" y="3822576"/>
                </a:lnTo>
                <a:lnTo>
                  <a:pt x="5948902" y="3847482"/>
                </a:lnTo>
                <a:lnTo>
                  <a:pt x="5884405" y="3795814"/>
                </a:lnTo>
                <a:lnTo>
                  <a:pt x="5884405" y="3182484"/>
                </a:lnTo>
                <a:cubicBezTo>
                  <a:pt x="5884405" y="3128530"/>
                  <a:pt x="5891323" y="3088868"/>
                  <a:pt x="5905163" y="3063499"/>
                </a:cubicBezTo>
                <a:cubicBezTo>
                  <a:pt x="5919001" y="3038130"/>
                  <a:pt x="5945525" y="3015261"/>
                  <a:pt x="5984737" y="2994893"/>
                </a:cubicBezTo>
                <a:close/>
                <a:moveTo>
                  <a:pt x="5575161" y="2953732"/>
                </a:moveTo>
                <a:cubicBezTo>
                  <a:pt x="5526025" y="2955348"/>
                  <a:pt x="5486516" y="2963306"/>
                  <a:pt x="5456633" y="2977609"/>
                </a:cubicBezTo>
                <a:cubicBezTo>
                  <a:pt x="5426750" y="2991911"/>
                  <a:pt x="5397477" y="3016447"/>
                  <a:pt x="5368814" y="3051219"/>
                </a:cubicBezTo>
                <a:cubicBezTo>
                  <a:pt x="5340683" y="3015261"/>
                  <a:pt x="5301022" y="2990593"/>
                  <a:pt x="5249824" y="2977214"/>
                </a:cubicBezTo>
                <a:lnTo>
                  <a:pt x="5229331" y="3007990"/>
                </a:lnTo>
                <a:cubicBezTo>
                  <a:pt x="5254846" y="3031405"/>
                  <a:pt x="5272051" y="3049992"/>
                  <a:pt x="5280949" y="3063749"/>
                </a:cubicBezTo>
                <a:cubicBezTo>
                  <a:pt x="5289847" y="3077507"/>
                  <a:pt x="5295803" y="3092020"/>
                  <a:pt x="5298817" y="3107289"/>
                </a:cubicBezTo>
                <a:cubicBezTo>
                  <a:pt x="5301831" y="3122559"/>
                  <a:pt x="5303336" y="3150759"/>
                  <a:pt x="5303336" y="3191890"/>
                </a:cubicBezTo>
                <a:lnTo>
                  <a:pt x="5303336" y="3689844"/>
                </a:lnTo>
                <a:cubicBezTo>
                  <a:pt x="5302884" y="3738506"/>
                  <a:pt x="5302184" y="3765661"/>
                  <a:pt x="5301235" y="3771309"/>
                </a:cubicBezTo>
                <a:cubicBezTo>
                  <a:pt x="5298678" y="3786119"/>
                  <a:pt x="5294372" y="3798579"/>
                  <a:pt x="5288316" y="3808689"/>
                </a:cubicBezTo>
                <a:cubicBezTo>
                  <a:pt x="5282260" y="3818800"/>
                  <a:pt x="5271375" y="3828595"/>
                  <a:pt x="5255661" y="3838075"/>
                </a:cubicBezTo>
                <a:lnTo>
                  <a:pt x="5255661" y="3872610"/>
                </a:lnTo>
                <a:cubicBezTo>
                  <a:pt x="5295924" y="3884002"/>
                  <a:pt x="5326072" y="3895475"/>
                  <a:pt x="5346104" y="3907027"/>
                </a:cubicBezTo>
                <a:cubicBezTo>
                  <a:pt x="5366136" y="3918579"/>
                  <a:pt x="5399960" y="3943560"/>
                  <a:pt x="5447577" y="3981971"/>
                </a:cubicBezTo>
                <a:lnTo>
                  <a:pt x="5602914" y="3864571"/>
                </a:lnTo>
                <a:lnTo>
                  <a:pt x="5573305" y="3822576"/>
                </a:lnTo>
                <a:lnTo>
                  <a:pt x="5539326" y="3847482"/>
                </a:lnTo>
                <a:lnTo>
                  <a:pt x="5474829" y="3795814"/>
                </a:lnTo>
                <a:lnTo>
                  <a:pt x="5474829" y="3182484"/>
                </a:lnTo>
                <a:cubicBezTo>
                  <a:pt x="5474829" y="3128530"/>
                  <a:pt x="5481748" y="3088868"/>
                  <a:pt x="5495586" y="3063499"/>
                </a:cubicBezTo>
                <a:cubicBezTo>
                  <a:pt x="5509426" y="3038130"/>
                  <a:pt x="5535950" y="3015261"/>
                  <a:pt x="5575161" y="2994893"/>
                </a:cubicBezTo>
                <a:close/>
                <a:moveTo>
                  <a:pt x="2458719" y="2953732"/>
                </a:moveTo>
                <a:cubicBezTo>
                  <a:pt x="2415676" y="2958735"/>
                  <a:pt x="2380343" y="2967909"/>
                  <a:pt x="2352721" y="2981255"/>
                </a:cubicBezTo>
                <a:cubicBezTo>
                  <a:pt x="2325099" y="2994601"/>
                  <a:pt x="2299877" y="3013890"/>
                  <a:pt x="2277054" y="3039122"/>
                </a:cubicBezTo>
                <a:cubicBezTo>
                  <a:pt x="2258879" y="3019449"/>
                  <a:pt x="2242055" y="3005112"/>
                  <a:pt x="2226582" y="2996110"/>
                </a:cubicBezTo>
                <a:cubicBezTo>
                  <a:pt x="2211108" y="2987108"/>
                  <a:pt x="2186353" y="2978674"/>
                  <a:pt x="2152316" y="2970810"/>
                </a:cubicBezTo>
                <a:lnTo>
                  <a:pt x="2138251" y="3008045"/>
                </a:lnTo>
                <a:cubicBezTo>
                  <a:pt x="2170398" y="3028103"/>
                  <a:pt x="2191006" y="3047683"/>
                  <a:pt x="2200075" y="3066785"/>
                </a:cubicBezTo>
                <a:cubicBezTo>
                  <a:pt x="2209144" y="3085886"/>
                  <a:pt x="2213678" y="3123104"/>
                  <a:pt x="2213678" y="3178437"/>
                </a:cubicBezTo>
                <a:lnTo>
                  <a:pt x="2213678" y="3806643"/>
                </a:lnTo>
                <a:lnTo>
                  <a:pt x="2158886" y="3868996"/>
                </a:lnTo>
                <a:lnTo>
                  <a:pt x="2297457" y="3981971"/>
                </a:lnTo>
                <a:lnTo>
                  <a:pt x="2434981" y="3868907"/>
                </a:lnTo>
                <a:lnTo>
                  <a:pt x="2385170" y="3812058"/>
                </a:lnTo>
                <a:lnTo>
                  <a:pt x="2385170" y="3435674"/>
                </a:lnTo>
                <a:lnTo>
                  <a:pt x="2490963" y="3347360"/>
                </a:lnTo>
                <a:cubicBezTo>
                  <a:pt x="2508997" y="3361325"/>
                  <a:pt x="2522362" y="3375994"/>
                  <a:pt x="2531056" y="3391367"/>
                </a:cubicBezTo>
                <a:cubicBezTo>
                  <a:pt x="2536268" y="3401470"/>
                  <a:pt x="2538873" y="3421572"/>
                  <a:pt x="2538873" y="3451674"/>
                </a:cubicBezTo>
                <a:lnTo>
                  <a:pt x="2538873" y="3743857"/>
                </a:lnTo>
                <a:cubicBezTo>
                  <a:pt x="2538873" y="3849550"/>
                  <a:pt x="2536249" y="3911283"/>
                  <a:pt x="2531001" y="3929058"/>
                </a:cubicBezTo>
                <a:cubicBezTo>
                  <a:pt x="2518674" y="3967284"/>
                  <a:pt x="2495928" y="4000743"/>
                  <a:pt x="2462761" y="4029436"/>
                </a:cubicBezTo>
                <a:cubicBezTo>
                  <a:pt x="2429594" y="4058129"/>
                  <a:pt x="2366254" y="4092341"/>
                  <a:pt x="2272740" y="4132071"/>
                </a:cubicBezTo>
                <a:lnTo>
                  <a:pt x="2288562" y="4180503"/>
                </a:lnTo>
                <a:cubicBezTo>
                  <a:pt x="2408397" y="4140862"/>
                  <a:pt x="2504179" y="4094146"/>
                  <a:pt x="2575909" y="4040354"/>
                </a:cubicBezTo>
                <a:cubicBezTo>
                  <a:pt x="2631990" y="3998779"/>
                  <a:pt x="2669230" y="3956866"/>
                  <a:pt x="2687627" y="3914615"/>
                </a:cubicBezTo>
                <a:cubicBezTo>
                  <a:pt x="2703734" y="3879140"/>
                  <a:pt x="2711788" y="3830196"/>
                  <a:pt x="2711788" y="3767784"/>
                </a:cubicBezTo>
                <a:lnTo>
                  <a:pt x="2711788" y="3451641"/>
                </a:lnTo>
                <a:cubicBezTo>
                  <a:pt x="2711788" y="3383114"/>
                  <a:pt x="2704300" y="3333957"/>
                  <a:pt x="2689323" y="3304170"/>
                </a:cubicBezTo>
                <a:cubicBezTo>
                  <a:pt x="2674346" y="3274384"/>
                  <a:pt x="2639680" y="3242961"/>
                  <a:pt x="2585326" y="3209902"/>
                </a:cubicBezTo>
                <a:lnTo>
                  <a:pt x="2385170" y="3381394"/>
                </a:lnTo>
                <a:lnTo>
                  <a:pt x="2385170" y="3168374"/>
                </a:lnTo>
                <a:cubicBezTo>
                  <a:pt x="2385170" y="3117985"/>
                  <a:pt x="2390706" y="3081767"/>
                  <a:pt x="2401776" y="3059719"/>
                </a:cubicBezTo>
                <a:cubicBezTo>
                  <a:pt x="2412847" y="3037671"/>
                  <a:pt x="2436012" y="3014568"/>
                  <a:pt x="2471272" y="2990412"/>
                </a:cubicBezTo>
                <a:close/>
                <a:moveTo>
                  <a:pt x="8506280" y="2921710"/>
                </a:moveTo>
                <a:cubicBezTo>
                  <a:pt x="8466060" y="2921710"/>
                  <a:pt x="8429454" y="2929156"/>
                  <a:pt x="8396462" y="2944048"/>
                </a:cubicBezTo>
                <a:cubicBezTo>
                  <a:pt x="8363470" y="2958939"/>
                  <a:pt x="8328521" y="2985201"/>
                  <a:pt x="8291614" y="3022833"/>
                </a:cubicBezTo>
                <a:lnTo>
                  <a:pt x="8320689" y="3059758"/>
                </a:lnTo>
                <a:cubicBezTo>
                  <a:pt x="8365245" y="3036038"/>
                  <a:pt x="8402214" y="3024178"/>
                  <a:pt x="8431596" y="3024178"/>
                </a:cubicBezTo>
                <a:cubicBezTo>
                  <a:pt x="8458273" y="3024178"/>
                  <a:pt x="8482521" y="3030424"/>
                  <a:pt x="8504339" y="3042913"/>
                </a:cubicBezTo>
                <a:cubicBezTo>
                  <a:pt x="8526157" y="3055403"/>
                  <a:pt x="8540988" y="3070960"/>
                  <a:pt x="8548829" y="3089583"/>
                </a:cubicBezTo>
                <a:cubicBezTo>
                  <a:pt x="8556672" y="3108207"/>
                  <a:pt x="8560593" y="3139188"/>
                  <a:pt x="8560593" y="3182528"/>
                </a:cubicBezTo>
                <a:lnTo>
                  <a:pt x="8560593" y="3223344"/>
                </a:lnTo>
                <a:lnTo>
                  <a:pt x="8385466" y="3338410"/>
                </a:lnTo>
                <a:cubicBezTo>
                  <a:pt x="8360420" y="3355154"/>
                  <a:pt x="8329136" y="3372966"/>
                  <a:pt x="8291614" y="3391845"/>
                </a:cubicBezTo>
                <a:lnTo>
                  <a:pt x="8291614" y="3440778"/>
                </a:lnTo>
                <a:cubicBezTo>
                  <a:pt x="8360838" y="3459279"/>
                  <a:pt x="8415334" y="3483564"/>
                  <a:pt x="8455100" y="3513632"/>
                </a:cubicBezTo>
                <a:cubicBezTo>
                  <a:pt x="8494869" y="3543700"/>
                  <a:pt x="8522281" y="3576944"/>
                  <a:pt x="8537338" y="3613365"/>
                </a:cubicBezTo>
                <a:cubicBezTo>
                  <a:pt x="8552398" y="3649785"/>
                  <a:pt x="8560148" y="3694595"/>
                  <a:pt x="8560593" y="3747793"/>
                </a:cubicBezTo>
                <a:cubicBezTo>
                  <a:pt x="8500309" y="3760098"/>
                  <a:pt x="8446461" y="3780624"/>
                  <a:pt x="8399052" y="3809373"/>
                </a:cubicBezTo>
                <a:cubicBezTo>
                  <a:pt x="8351643" y="3838122"/>
                  <a:pt x="8294483" y="3890622"/>
                  <a:pt x="8227571" y="3966872"/>
                </a:cubicBezTo>
                <a:lnTo>
                  <a:pt x="8262195" y="4009011"/>
                </a:lnTo>
                <a:cubicBezTo>
                  <a:pt x="8314496" y="3971260"/>
                  <a:pt x="8362866" y="3944218"/>
                  <a:pt x="8407302" y="3927885"/>
                </a:cubicBezTo>
                <a:cubicBezTo>
                  <a:pt x="8451740" y="3911552"/>
                  <a:pt x="8502837" y="3901355"/>
                  <a:pt x="8560593" y="3897293"/>
                </a:cubicBezTo>
                <a:lnTo>
                  <a:pt x="8560593" y="4182638"/>
                </a:lnTo>
                <a:lnTo>
                  <a:pt x="8850207" y="4182638"/>
                </a:lnTo>
                <a:lnTo>
                  <a:pt x="8850207" y="3910101"/>
                </a:lnTo>
                <a:cubicBezTo>
                  <a:pt x="8879472" y="3913251"/>
                  <a:pt x="8914838" y="3920125"/>
                  <a:pt x="8956307" y="3930720"/>
                </a:cubicBezTo>
                <a:cubicBezTo>
                  <a:pt x="8997775" y="3941316"/>
                  <a:pt x="9049603" y="3958400"/>
                  <a:pt x="9111793" y="3981971"/>
                </a:cubicBezTo>
                <a:lnTo>
                  <a:pt x="9338354" y="3783406"/>
                </a:lnTo>
                <a:lnTo>
                  <a:pt x="9338354" y="3332895"/>
                </a:lnTo>
                <a:cubicBezTo>
                  <a:pt x="9338354" y="3268237"/>
                  <a:pt x="9332098" y="3218717"/>
                  <a:pt x="9319581" y="3184335"/>
                </a:cubicBezTo>
                <a:cubicBezTo>
                  <a:pt x="9307066" y="3149953"/>
                  <a:pt x="9281517" y="3113582"/>
                  <a:pt x="9242936" y="3075224"/>
                </a:cubicBezTo>
                <a:cubicBezTo>
                  <a:pt x="9204354" y="3036865"/>
                  <a:pt x="9132911" y="2985694"/>
                  <a:pt x="9028605" y="2921710"/>
                </a:cubicBezTo>
                <a:lnTo>
                  <a:pt x="8850207" y="3046816"/>
                </a:lnTo>
                <a:lnTo>
                  <a:pt x="8850207" y="2921710"/>
                </a:lnTo>
                <a:lnTo>
                  <a:pt x="8789011" y="2921710"/>
                </a:lnTo>
                <a:lnTo>
                  <a:pt x="8789011" y="3073189"/>
                </a:lnTo>
                <a:lnTo>
                  <a:pt x="8733441" y="3123089"/>
                </a:lnTo>
                <a:cubicBezTo>
                  <a:pt x="8732819" y="3084641"/>
                  <a:pt x="8724590" y="3051046"/>
                  <a:pt x="8708753" y="3022305"/>
                </a:cubicBezTo>
                <a:cubicBezTo>
                  <a:pt x="8692917" y="2993564"/>
                  <a:pt x="8666355" y="2969613"/>
                  <a:pt x="8629066" y="2950452"/>
                </a:cubicBezTo>
                <a:cubicBezTo>
                  <a:pt x="8591779" y="2931291"/>
                  <a:pt x="8550850" y="2921710"/>
                  <a:pt x="8506280" y="2921710"/>
                </a:cubicBezTo>
                <a:close/>
                <a:moveTo>
                  <a:pt x="2035761" y="2910325"/>
                </a:moveTo>
                <a:cubicBezTo>
                  <a:pt x="2006942" y="2947587"/>
                  <a:pt x="1985274" y="2970422"/>
                  <a:pt x="1970757" y="2978832"/>
                </a:cubicBezTo>
                <a:cubicBezTo>
                  <a:pt x="1956240" y="2987241"/>
                  <a:pt x="1934709" y="2991446"/>
                  <a:pt x="1906164" y="2991446"/>
                </a:cubicBezTo>
                <a:cubicBezTo>
                  <a:pt x="1860363" y="2991446"/>
                  <a:pt x="1775648" y="2981246"/>
                  <a:pt x="1652017" y="2960848"/>
                </a:cubicBezTo>
                <a:cubicBezTo>
                  <a:pt x="1528387" y="2940449"/>
                  <a:pt x="1441844" y="2930249"/>
                  <a:pt x="1392389" y="2930249"/>
                </a:cubicBezTo>
                <a:cubicBezTo>
                  <a:pt x="1320045" y="2930249"/>
                  <a:pt x="1255386" y="2944146"/>
                  <a:pt x="1198415" y="2971938"/>
                </a:cubicBezTo>
                <a:cubicBezTo>
                  <a:pt x="1141444" y="2999731"/>
                  <a:pt x="1095514" y="3039088"/>
                  <a:pt x="1060624" y="3090011"/>
                </a:cubicBezTo>
                <a:cubicBezTo>
                  <a:pt x="1034450" y="3128348"/>
                  <a:pt x="1013188" y="3184793"/>
                  <a:pt x="996836" y="3259346"/>
                </a:cubicBezTo>
                <a:lnTo>
                  <a:pt x="1046603" y="3281772"/>
                </a:lnTo>
                <a:cubicBezTo>
                  <a:pt x="1065972" y="3225075"/>
                  <a:pt x="1085901" y="3184619"/>
                  <a:pt x="1106393" y="3160402"/>
                </a:cubicBezTo>
                <a:cubicBezTo>
                  <a:pt x="1126884" y="3136186"/>
                  <a:pt x="1155746" y="3116688"/>
                  <a:pt x="1192979" y="3101908"/>
                </a:cubicBezTo>
                <a:cubicBezTo>
                  <a:pt x="1230211" y="3087128"/>
                  <a:pt x="1263874" y="3080668"/>
                  <a:pt x="1293968" y="3082528"/>
                </a:cubicBezTo>
                <a:lnTo>
                  <a:pt x="1368173" y="3085019"/>
                </a:lnTo>
                <a:cubicBezTo>
                  <a:pt x="1314011" y="3110199"/>
                  <a:pt x="1270749" y="3139959"/>
                  <a:pt x="1238386" y="3174301"/>
                </a:cubicBezTo>
                <a:cubicBezTo>
                  <a:pt x="1187604" y="3229011"/>
                  <a:pt x="1149120" y="3286440"/>
                  <a:pt x="1122932" y="3346587"/>
                </a:cubicBezTo>
                <a:cubicBezTo>
                  <a:pt x="1096744" y="3406735"/>
                  <a:pt x="1083650" y="3469890"/>
                  <a:pt x="1083650" y="3536052"/>
                </a:cubicBezTo>
                <a:cubicBezTo>
                  <a:pt x="1083650" y="3602000"/>
                  <a:pt x="1095814" y="3660991"/>
                  <a:pt x="1120141" y="3713026"/>
                </a:cubicBezTo>
                <a:cubicBezTo>
                  <a:pt x="1144468" y="3765060"/>
                  <a:pt x="1175526" y="3809258"/>
                  <a:pt x="1213314" y="3845619"/>
                </a:cubicBezTo>
                <a:cubicBezTo>
                  <a:pt x="1251102" y="3881981"/>
                  <a:pt x="1292971" y="3910324"/>
                  <a:pt x="1338920" y="3930648"/>
                </a:cubicBezTo>
                <a:cubicBezTo>
                  <a:pt x="1416838" y="3964864"/>
                  <a:pt x="1500576" y="3981971"/>
                  <a:pt x="1590131" y="3981971"/>
                </a:cubicBezTo>
                <a:cubicBezTo>
                  <a:pt x="1682356" y="3981971"/>
                  <a:pt x="1763760" y="3963583"/>
                  <a:pt x="1834344" y="3926807"/>
                </a:cubicBezTo>
                <a:cubicBezTo>
                  <a:pt x="1904928" y="3890030"/>
                  <a:pt x="1962368" y="3840410"/>
                  <a:pt x="2006664" y="3777947"/>
                </a:cubicBezTo>
                <a:cubicBezTo>
                  <a:pt x="2034305" y="3739299"/>
                  <a:pt x="2058943" y="3684029"/>
                  <a:pt x="2080580" y="3612136"/>
                </a:cubicBezTo>
                <a:lnTo>
                  <a:pt x="2033004" y="3592735"/>
                </a:lnTo>
                <a:cubicBezTo>
                  <a:pt x="1993896" y="3659156"/>
                  <a:pt x="1954212" y="3708613"/>
                  <a:pt x="1913953" y="3741105"/>
                </a:cubicBezTo>
                <a:cubicBezTo>
                  <a:pt x="1873692" y="3773597"/>
                  <a:pt x="1825581" y="3800043"/>
                  <a:pt x="1769617" y="3820442"/>
                </a:cubicBezTo>
                <a:lnTo>
                  <a:pt x="1769617" y="3143803"/>
                </a:lnTo>
                <a:cubicBezTo>
                  <a:pt x="1791306" y="3146597"/>
                  <a:pt x="1813980" y="3147994"/>
                  <a:pt x="1837640" y="3147994"/>
                </a:cubicBezTo>
                <a:cubicBezTo>
                  <a:pt x="1882841" y="3147994"/>
                  <a:pt x="1922904" y="3139930"/>
                  <a:pt x="1957831" y="3123800"/>
                </a:cubicBezTo>
                <a:cubicBezTo>
                  <a:pt x="1992758" y="3107671"/>
                  <a:pt x="2019352" y="3085569"/>
                  <a:pt x="2037612" y="3057495"/>
                </a:cubicBezTo>
                <a:cubicBezTo>
                  <a:pt x="2055873" y="3029421"/>
                  <a:pt x="2070195" y="2988981"/>
                  <a:pt x="2080580" y="2936175"/>
                </a:cubicBezTo>
                <a:close/>
                <a:moveTo>
                  <a:pt x="3913034" y="2896805"/>
                </a:moveTo>
                <a:cubicBezTo>
                  <a:pt x="3881731" y="2896805"/>
                  <a:pt x="3852195" y="2906521"/>
                  <a:pt x="3824424" y="2925952"/>
                </a:cubicBezTo>
                <a:cubicBezTo>
                  <a:pt x="3796655" y="2945383"/>
                  <a:pt x="3775865" y="2972170"/>
                  <a:pt x="3762055" y="3006311"/>
                </a:cubicBezTo>
                <a:cubicBezTo>
                  <a:pt x="3748246" y="3040452"/>
                  <a:pt x="3739903" y="3089177"/>
                  <a:pt x="3737028" y="3152486"/>
                </a:cubicBezTo>
                <a:lnTo>
                  <a:pt x="3789885" y="3164361"/>
                </a:lnTo>
                <a:cubicBezTo>
                  <a:pt x="3799232" y="3112333"/>
                  <a:pt x="3811021" y="3078396"/>
                  <a:pt x="3825253" y="3062548"/>
                </a:cubicBezTo>
                <a:cubicBezTo>
                  <a:pt x="3834578" y="3052149"/>
                  <a:pt x="3846756" y="3046949"/>
                  <a:pt x="3861788" y="3046949"/>
                </a:cubicBezTo>
                <a:cubicBezTo>
                  <a:pt x="3895166" y="3046949"/>
                  <a:pt x="3927261" y="3070424"/>
                  <a:pt x="3958074" y="3117374"/>
                </a:cubicBezTo>
                <a:cubicBezTo>
                  <a:pt x="4016773" y="3206307"/>
                  <a:pt x="4048405" y="3322951"/>
                  <a:pt x="4052971" y="3467307"/>
                </a:cubicBezTo>
                <a:cubicBezTo>
                  <a:pt x="4040437" y="3449673"/>
                  <a:pt x="4025613" y="3437705"/>
                  <a:pt x="4008497" y="3431405"/>
                </a:cubicBezTo>
                <a:cubicBezTo>
                  <a:pt x="3991382" y="3425104"/>
                  <a:pt x="3973092" y="3421954"/>
                  <a:pt x="3953627" y="3421954"/>
                </a:cubicBezTo>
                <a:cubicBezTo>
                  <a:pt x="3922777" y="3421954"/>
                  <a:pt x="3895617" y="3430449"/>
                  <a:pt x="3872145" y="3447438"/>
                </a:cubicBezTo>
                <a:cubicBezTo>
                  <a:pt x="3848674" y="3464427"/>
                  <a:pt x="3830675" y="3493402"/>
                  <a:pt x="3818149" y="3534362"/>
                </a:cubicBezTo>
                <a:lnTo>
                  <a:pt x="3859253" y="3560002"/>
                </a:lnTo>
                <a:cubicBezTo>
                  <a:pt x="3872336" y="3544799"/>
                  <a:pt x="3882562" y="3535306"/>
                  <a:pt x="3889929" y="3531522"/>
                </a:cubicBezTo>
                <a:cubicBezTo>
                  <a:pt x="3897297" y="3527738"/>
                  <a:pt x="3907849" y="3525846"/>
                  <a:pt x="3921584" y="3525846"/>
                </a:cubicBezTo>
                <a:cubicBezTo>
                  <a:pt x="3952530" y="3525846"/>
                  <a:pt x="3980386" y="3539523"/>
                  <a:pt x="4005151" y="3566878"/>
                </a:cubicBezTo>
                <a:cubicBezTo>
                  <a:pt x="4029915" y="3594234"/>
                  <a:pt x="4042297" y="3630675"/>
                  <a:pt x="4042297" y="3676201"/>
                </a:cubicBezTo>
                <a:cubicBezTo>
                  <a:pt x="4042297" y="3707326"/>
                  <a:pt x="4036181" y="3742093"/>
                  <a:pt x="4023946" y="3780504"/>
                </a:cubicBezTo>
                <a:cubicBezTo>
                  <a:pt x="4011712" y="3818915"/>
                  <a:pt x="3986520" y="3876408"/>
                  <a:pt x="3948368" y="3952985"/>
                </a:cubicBezTo>
                <a:lnTo>
                  <a:pt x="3981768" y="3981971"/>
                </a:lnTo>
                <a:cubicBezTo>
                  <a:pt x="4026465" y="3960216"/>
                  <a:pt x="4060976" y="3945882"/>
                  <a:pt x="4085304" y="3938970"/>
                </a:cubicBezTo>
                <a:cubicBezTo>
                  <a:pt x="4109631" y="3932058"/>
                  <a:pt x="4135155" y="3928602"/>
                  <a:pt x="4161877" y="3928602"/>
                </a:cubicBezTo>
                <a:cubicBezTo>
                  <a:pt x="4184181" y="3928602"/>
                  <a:pt x="4205810" y="3932233"/>
                  <a:pt x="4226765" y="3939493"/>
                </a:cubicBezTo>
                <a:cubicBezTo>
                  <a:pt x="4247719" y="3946753"/>
                  <a:pt x="4276272" y="3960913"/>
                  <a:pt x="4312421" y="3981971"/>
                </a:cubicBezTo>
                <a:cubicBezTo>
                  <a:pt x="4491014" y="3800176"/>
                  <a:pt x="4609031" y="3654902"/>
                  <a:pt x="4666469" y="3546148"/>
                </a:cubicBezTo>
                <a:cubicBezTo>
                  <a:pt x="4709563" y="3464753"/>
                  <a:pt x="4731111" y="3375342"/>
                  <a:pt x="4731111" y="3277914"/>
                </a:cubicBezTo>
                <a:cubicBezTo>
                  <a:pt x="4731111" y="3148331"/>
                  <a:pt x="4687070" y="3021295"/>
                  <a:pt x="4598990" y="2896805"/>
                </a:cubicBezTo>
                <a:lnTo>
                  <a:pt x="4166258" y="3126836"/>
                </a:lnTo>
                <a:cubicBezTo>
                  <a:pt x="4135022" y="3046153"/>
                  <a:pt x="4096565" y="2987643"/>
                  <a:pt x="4050886" y="2951308"/>
                </a:cubicBezTo>
                <a:cubicBezTo>
                  <a:pt x="4005208" y="2914973"/>
                  <a:pt x="3959257" y="2896805"/>
                  <a:pt x="3913034" y="28968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86F794-F209-4EDB-BF40-3134597094C1}"/>
              </a:ext>
            </a:extLst>
          </p:cNvPr>
          <p:cNvSpPr/>
          <p:nvPr/>
        </p:nvSpPr>
        <p:spPr>
          <a:xfrm>
            <a:off x="92764" y="0"/>
            <a:ext cx="1216796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613D28-D2BA-495A-90BA-13B7339DA0E9}"/>
              </a:ext>
            </a:extLst>
          </p:cNvPr>
          <p:cNvSpPr txBox="1"/>
          <p:nvPr/>
        </p:nvSpPr>
        <p:spPr>
          <a:xfrm>
            <a:off x="3107140" y="12338141"/>
            <a:ext cx="5977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ontserrat ExtraBold" pitchFamily="2" charset="0"/>
              </a:rPr>
              <a:t>Spotify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Montserrat ExtraBold" pitchFamily="2" charset="0"/>
              </a:rPr>
              <a:t>introduced more Restrictions for free users in India</a:t>
            </a:r>
          </a:p>
        </p:txBody>
      </p:sp>
      <p:sp>
        <p:nvSpPr>
          <p:cNvPr id="18" name="Octagon 17">
            <a:extLst>
              <a:ext uri="{FF2B5EF4-FFF2-40B4-BE49-F238E27FC236}">
                <a16:creationId xmlns:a16="http://schemas.microsoft.com/office/drawing/2014/main" id="{884217E0-1009-489C-A180-0E3359FDEB1D}"/>
              </a:ext>
            </a:extLst>
          </p:cNvPr>
          <p:cNvSpPr/>
          <p:nvPr/>
        </p:nvSpPr>
        <p:spPr>
          <a:xfrm>
            <a:off x="10005403" y="7008068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ctagon 18">
            <a:extLst>
              <a:ext uri="{FF2B5EF4-FFF2-40B4-BE49-F238E27FC236}">
                <a16:creationId xmlns:a16="http://schemas.microsoft.com/office/drawing/2014/main" id="{F5EBC830-44D5-4667-9E00-5A8DB60346F4}"/>
              </a:ext>
            </a:extLst>
          </p:cNvPr>
          <p:cNvSpPr/>
          <p:nvPr/>
        </p:nvSpPr>
        <p:spPr>
          <a:xfrm>
            <a:off x="-6088418" y="-9778443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21" name="Octagon 20">
            <a:extLst>
              <a:ext uri="{FF2B5EF4-FFF2-40B4-BE49-F238E27FC236}">
                <a16:creationId xmlns:a16="http://schemas.microsoft.com/office/drawing/2014/main" id="{42D8DB2B-1700-45B1-B876-2F3D01700A04}"/>
              </a:ext>
            </a:extLst>
          </p:cNvPr>
          <p:cNvSpPr/>
          <p:nvPr/>
        </p:nvSpPr>
        <p:spPr>
          <a:xfrm>
            <a:off x="9084859" y="-9567894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673100" dist="317500" dir="40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ctagon 21">
            <a:extLst>
              <a:ext uri="{FF2B5EF4-FFF2-40B4-BE49-F238E27FC236}">
                <a16:creationId xmlns:a16="http://schemas.microsoft.com/office/drawing/2014/main" id="{866430D9-0319-497F-9F5B-ECB04413FB8A}"/>
              </a:ext>
            </a:extLst>
          </p:cNvPr>
          <p:cNvSpPr/>
          <p:nvPr/>
        </p:nvSpPr>
        <p:spPr>
          <a:xfrm>
            <a:off x="-5445051" y="6920811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4E212-A188-4DEE-88A0-71F884511EC1}"/>
              </a:ext>
            </a:extLst>
          </p:cNvPr>
          <p:cNvSpPr txBox="1"/>
          <p:nvPr/>
        </p:nvSpPr>
        <p:spPr>
          <a:xfrm rot="18899045">
            <a:off x="2594047" y="-4200924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alpha val="43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16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791E4F-3453-4D98-BE50-37CB89A143C2}"/>
              </a:ext>
            </a:extLst>
          </p:cNvPr>
          <p:cNvSpPr txBox="1"/>
          <p:nvPr/>
        </p:nvSpPr>
        <p:spPr>
          <a:xfrm rot="18899045">
            <a:off x="7682148" y="10435846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alpha val="43000"/>
                  </a:schemeClr>
                </a:solidFill>
                <a:latin typeface="Montserrat ExtraBold" pitchFamily="2" charset="0"/>
              </a:rPr>
              <a:t>WHY?</a:t>
            </a:r>
            <a:endParaRPr lang="en-US" sz="1600" dirty="0">
              <a:solidFill>
                <a:schemeClr val="tx1">
                  <a:alpha val="43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718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ctagon 28">
            <a:extLst>
              <a:ext uri="{FF2B5EF4-FFF2-40B4-BE49-F238E27FC236}">
                <a16:creationId xmlns:a16="http://schemas.microsoft.com/office/drawing/2014/main" id="{10616A8F-DD85-4C5D-8E88-05701E8AF3D6}"/>
              </a:ext>
            </a:extLst>
          </p:cNvPr>
          <p:cNvSpPr/>
          <p:nvPr/>
        </p:nvSpPr>
        <p:spPr>
          <a:xfrm>
            <a:off x="6760759" y="5739706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ctagon 27">
            <a:extLst>
              <a:ext uri="{FF2B5EF4-FFF2-40B4-BE49-F238E27FC236}">
                <a16:creationId xmlns:a16="http://schemas.microsoft.com/office/drawing/2014/main" id="{948B753A-58C4-4F56-9509-91ACD21D4F24}"/>
              </a:ext>
            </a:extLst>
          </p:cNvPr>
          <p:cNvSpPr/>
          <p:nvPr/>
        </p:nvSpPr>
        <p:spPr>
          <a:xfrm>
            <a:off x="-2932267" y="-8510082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42B0BF-A847-41AF-9D23-A777D602D135}"/>
              </a:ext>
            </a:extLst>
          </p:cNvPr>
          <p:cNvSpPr/>
          <p:nvPr/>
        </p:nvSpPr>
        <p:spPr>
          <a:xfrm>
            <a:off x="4454014" y="2212258"/>
            <a:ext cx="3539610" cy="27429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ctagon 4">
            <a:extLst>
              <a:ext uri="{FF2B5EF4-FFF2-40B4-BE49-F238E27FC236}">
                <a16:creationId xmlns:a16="http://schemas.microsoft.com/office/drawing/2014/main" id="{D36F77D0-D3C3-48C5-B56C-2234ECC0F798}"/>
              </a:ext>
            </a:extLst>
          </p:cNvPr>
          <p:cNvSpPr/>
          <p:nvPr/>
        </p:nvSpPr>
        <p:spPr>
          <a:xfrm>
            <a:off x="9084859" y="-1308794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673100" dist="317500" dir="40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41519-FA95-492D-B14A-493CC5E7E9BC}"/>
              </a:ext>
            </a:extLst>
          </p:cNvPr>
          <p:cNvSpPr txBox="1"/>
          <p:nvPr/>
        </p:nvSpPr>
        <p:spPr>
          <a:xfrm>
            <a:off x="3107140" y="2151727"/>
            <a:ext cx="59777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Spotify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introduced more </a:t>
            </a:r>
            <a:r>
              <a:rPr lang="en-US" sz="4000" dirty="0">
                <a:solidFill>
                  <a:srgbClr val="FF1F1F"/>
                </a:solidFill>
                <a:latin typeface="Montserrat ExtraBold" pitchFamily="2" charset="0"/>
              </a:rPr>
              <a:t>Restrictions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for free users in India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2F012-0690-40BB-A0F8-4D5D58DD97D9}"/>
              </a:ext>
            </a:extLst>
          </p:cNvPr>
          <p:cNvSpPr txBox="1"/>
          <p:nvPr/>
        </p:nvSpPr>
        <p:spPr>
          <a:xfrm rot="7140000">
            <a:off x="12996523" y="4155048"/>
            <a:ext cx="7923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alpha val="13000"/>
                  </a:schemeClr>
                </a:solidFill>
                <a:latin typeface="Montserrat ExtraBold" pitchFamily="2" charset="0"/>
              </a:rPr>
              <a:t>WHY</a:t>
            </a:r>
            <a:endParaRPr lang="en-US" sz="8000" dirty="0">
              <a:solidFill>
                <a:schemeClr val="bg1">
                  <a:alpha val="13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97217B-6581-40C5-BD50-532A0162A269}"/>
              </a:ext>
            </a:extLst>
          </p:cNvPr>
          <p:cNvSpPr txBox="1"/>
          <p:nvPr/>
        </p:nvSpPr>
        <p:spPr>
          <a:xfrm rot="18899045">
            <a:off x="2594047" y="421120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alpha val="43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16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2C0403-5357-4463-B1CA-500E647C3FA0}"/>
              </a:ext>
            </a:extLst>
          </p:cNvPr>
          <p:cNvSpPr txBox="1"/>
          <p:nvPr/>
        </p:nvSpPr>
        <p:spPr>
          <a:xfrm rot="18899045">
            <a:off x="7682148" y="6233781"/>
            <a:ext cx="1943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alpha val="43000"/>
                  </a:schemeClr>
                </a:solidFill>
                <a:latin typeface="Montserrat ExtraBold" pitchFamily="2" charset="0"/>
              </a:rPr>
              <a:t>WHY?</a:t>
            </a:r>
            <a:endParaRPr lang="en-US" sz="1600" dirty="0">
              <a:solidFill>
                <a:schemeClr val="tx1">
                  <a:alpha val="43000"/>
                </a:schemeClr>
              </a:solidFill>
            </a:endParaRPr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52CED294-F8A7-46D8-BCE1-1EE3BFAEE18E}"/>
              </a:ext>
            </a:extLst>
          </p:cNvPr>
          <p:cNvSpPr/>
          <p:nvPr/>
        </p:nvSpPr>
        <p:spPr>
          <a:xfrm>
            <a:off x="-5445051" y="-1308794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2C9FB5-9CE8-4596-BF33-F8BD050788BF}"/>
              </a:ext>
            </a:extLst>
          </p:cNvPr>
          <p:cNvSpPr txBox="1"/>
          <p:nvPr/>
        </p:nvSpPr>
        <p:spPr>
          <a:xfrm>
            <a:off x="-5584996" y="1308355"/>
            <a:ext cx="55024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D40E0E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Can’t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play  songs in specific order, repeat songs.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Tap back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previous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Smart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Shuffle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is the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default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listening mode for free users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can’t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rewind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skip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songs.</a:t>
            </a:r>
            <a:endParaRPr lang="en-US" sz="2000" dirty="0">
              <a:solidFill>
                <a:schemeClr val="tx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98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ctagon 21">
            <a:extLst>
              <a:ext uri="{FF2B5EF4-FFF2-40B4-BE49-F238E27FC236}">
                <a16:creationId xmlns:a16="http://schemas.microsoft.com/office/drawing/2014/main" id="{AA35FFBE-70A0-45F8-978A-94EAB6C2D35D}"/>
              </a:ext>
            </a:extLst>
          </p:cNvPr>
          <p:cNvSpPr/>
          <p:nvPr/>
        </p:nvSpPr>
        <p:spPr>
          <a:xfrm>
            <a:off x="-2377361" y="-1421475"/>
            <a:ext cx="8552191" cy="9700945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21" name="Octagon 20">
            <a:extLst>
              <a:ext uri="{FF2B5EF4-FFF2-40B4-BE49-F238E27FC236}">
                <a16:creationId xmlns:a16="http://schemas.microsoft.com/office/drawing/2014/main" id="{BCB755BD-32AF-4118-A766-6DBA2D938B05}"/>
              </a:ext>
            </a:extLst>
          </p:cNvPr>
          <p:cNvSpPr/>
          <p:nvPr/>
        </p:nvSpPr>
        <p:spPr>
          <a:xfrm>
            <a:off x="11694563" y="678427"/>
            <a:ext cx="7979603" cy="5726504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3025D-3510-4A51-A45F-B69735C4106D}"/>
              </a:ext>
            </a:extLst>
          </p:cNvPr>
          <p:cNvSpPr txBox="1"/>
          <p:nvPr/>
        </p:nvSpPr>
        <p:spPr>
          <a:xfrm rot="5400000">
            <a:off x="3543174" y="3160124"/>
            <a:ext cx="4677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24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47181-A7A7-473D-8ECD-B316103FBDCD}"/>
              </a:ext>
            </a:extLst>
          </p:cNvPr>
          <p:cNvSpPr txBox="1"/>
          <p:nvPr/>
        </p:nvSpPr>
        <p:spPr>
          <a:xfrm rot="16200000">
            <a:off x="9546149" y="3347670"/>
            <a:ext cx="4837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WHY?</a:t>
            </a:r>
            <a:endParaRPr lang="en-US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15" name="Octagon 14">
            <a:extLst>
              <a:ext uri="{FF2B5EF4-FFF2-40B4-BE49-F238E27FC236}">
                <a16:creationId xmlns:a16="http://schemas.microsoft.com/office/drawing/2014/main" id="{D04CAA8D-430B-4F24-B93E-71440531B04B}"/>
              </a:ext>
            </a:extLst>
          </p:cNvPr>
          <p:cNvSpPr/>
          <p:nvPr/>
        </p:nvSpPr>
        <p:spPr>
          <a:xfrm>
            <a:off x="-6974312" y="-3696370"/>
            <a:ext cx="12563214" cy="14250736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30200" dist="3048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20" name="Octagon 19">
            <a:extLst>
              <a:ext uri="{FF2B5EF4-FFF2-40B4-BE49-F238E27FC236}">
                <a16:creationId xmlns:a16="http://schemas.microsoft.com/office/drawing/2014/main" id="{C2D95BE2-CB0F-49AE-9B81-8D02B3D802B0}"/>
              </a:ext>
            </a:extLst>
          </p:cNvPr>
          <p:cNvSpPr/>
          <p:nvPr/>
        </p:nvSpPr>
        <p:spPr>
          <a:xfrm>
            <a:off x="12192000" y="-3696370"/>
            <a:ext cx="12563214" cy="14250736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673100" dist="317500" dir="40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B916E-784F-4389-960E-57E7C9FB44DE}"/>
              </a:ext>
            </a:extLst>
          </p:cNvPr>
          <p:cNvSpPr txBox="1"/>
          <p:nvPr/>
        </p:nvSpPr>
        <p:spPr>
          <a:xfrm>
            <a:off x="48890" y="1308355"/>
            <a:ext cx="55024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D40E0E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Can’t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play  songs in specific order, repeat songs.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Tap back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previous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Smart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Shuffle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is the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default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listening mode for free users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can’t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rewind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skip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songs.</a:t>
            </a:r>
            <a:endParaRPr lang="en-US" sz="2000" dirty="0">
              <a:solidFill>
                <a:schemeClr val="tx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BE7EDC-AF58-4143-AA9F-72DA2F9073D9}"/>
              </a:ext>
            </a:extLst>
          </p:cNvPr>
          <p:cNvSpPr txBox="1"/>
          <p:nvPr/>
        </p:nvSpPr>
        <p:spPr>
          <a:xfrm>
            <a:off x="12355001" y="626185"/>
            <a:ext cx="582157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It is revealed that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in 2022 suffered a net loss of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430 million Euros 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data of the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are incredibly very in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number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, which can be very hard 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maintain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.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Especially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India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where, the free members users are very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high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so, Introducing this change will be a encourage more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paid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subscribers</a:t>
            </a:r>
            <a:endParaRPr lang="en-US" sz="2000" dirty="0">
              <a:solidFill>
                <a:srgbClr val="92017E">
                  <a:alpha val="94000"/>
                </a:srgb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0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ctagon 3">
            <a:extLst>
              <a:ext uri="{FF2B5EF4-FFF2-40B4-BE49-F238E27FC236}">
                <a16:creationId xmlns:a16="http://schemas.microsoft.com/office/drawing/2014/main" id="{220E9727-3503-4714-B4B2-82FD4E1C64AA}"/>
              </a:ext>
            </a:extLst>
          </p:cNvPr>
          <p:cNvSpPr/>
          <p:nvPr/>
        </p:nvSpPr>
        <p:spPr>
          <a:xfrm>
            <a:off x="-7966263" y="560439"/>
            <a:ext cx="8552191" cy="5962478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17500" dist="3048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6" name="Octagon 5">
            <a:extLst>
              <a:ext uri="{FF2B5EF4-FFF2-40B4-BE49-F238E27FC236}">
                <a16:creationId xmlns:a16="http://schemas.microsoft.com/office/drawing/2014/main" id="{38754296-6D82-4463-9821-16AA6E7E7976}"/>
              </a:ext>
            </a:extLst>
          </p:cNvPr>
          <p:cNvSpPr/>
          <p:nvPr/>
        </p:nvSpPr>
        <p:spPr>
          <a:xfrm>
            <a:off x="5598563" y="-1083433"/>
            <a:ext cx="7979603" cy="9475583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4B8EA-7919-4FB4-A1E9-22AF51481161}"/>
              </a:ext>
            </a:extLst>
          </p:cNvPr>
          <p:cNvSpPr txBox="1"/>
          <p:nvPr/>
        </p:nvSpPr>
        <p:spPr>
          <a:xfrm rot="5400000">
            <a:off x="-2045728" y="3380524"/>
            <a:ext cx="4677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LIMITATIONS</a:t>
            </a:r>
            <a:endParaRPr lang="en-US" sz="24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483CA-4EC6-4A88-9332-F7C024325EA0}"/>
              </a:ext>
            </a:extLst>
          </p:cNvPr>
          <p:cNvSpPr txBox="1"/>
          <p:nvPr/>
        </p:nvSpPr>
        <p:spPr>
          <a:xfrm rot="16200000">
            <a:off x="3450149" y="3321852"/>
            <a:ext cx="4837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94000"/>
                  </a:schemeClr>
                </a:solidFill>
                <a:latin typeface="Montserrat ExtraBold" pitchFamily="2" charset="0"/>
              </a:rPr>
              <a:t>WHY?</a:t>
            </a:r>
            <a:endParaRPr lang="en-US" sz="3600" dirty="0">
              <a:solidFill>
                <a:schemeClr val="tx1">
                  <a:alpha val="94000"/>
                </a:schemeClr>
              </a:solidFill>
            </a:endParaRPr>
          </a:p>
        </p:txBody>
      </p:sp>
      <p:sp>
        <p:nvSpPr>
          <p:cNvPr id="9" name="Octagon 8">
            <a:extLst>
              <a:ext uri="{FF2B5EF4-FFF2-40B4-BE49-F238E27FC236}">
                <a16:creationId xmlns:a16="http://schemas.microsoft.com/office/drawing/2014/main" id="{57F7DB3A-029E-412D-8605-7DA248FE7AD1}"/>
              </a:ext>
            </a:extLst>
          </p:cNvPr>
          <p:cNvSpPr/>
          <p:nvPr/>
        </p:nvSpPr>
        <p:spPr>
          <a:xfrm>
            <a:off x="-12563214" y="-3583690"/>
            <a:ext cx="12563214" cy="14250736"/>
          </a:xfrm>
          <a:prstGeom prst="octagon">
            <a:avLst/>
          </a:prstGeom>
          <a:gradFill flip="none" rotWithShape="1">
            <a:gsLst>
              <a:gs pos="0">
                <a:srgbClr val="14A44C">
                  <a:shade val="30000"/>
                  <a:satMod val="115000"/>
                </a:srgbClr>
              </a:gs>
              <a:gs pos="50000">
                <a:srgbClr val="14A44C">
                  <a:shade val="67500"/>
                  <a:satMod val="115000"/>
                </a:srgbClr>
              </a:gs>
              <a:gs pos="100000">
                <a:srgbClr val="14A44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330200" dist="3048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  <a:effectLst>
                <a:outerShdw blurRad="127000" dist="406400" dir="16200000" sx="101000" sy="101000" kx="1300200" algn="ctr" rotWithShape="0">
                  <a:prstClr val="black">
                    <a:alpha val="95000"/>
                  </a:prstClr>
                </a:outerShdw>
              </a:effectLst>
            </a:endParaRPr>
          </a:p>
        </p:txBody>
      </p:sp>
      <p:sp>
        <p:nvSpPr>
          <p:cNvPr id="10" name="Octagon 9">
            <a:extLst>
              <a:ext uri="{FF2B5EF4-FFF2-40B4-BE49-F238E27FC236}">
                <a16:creationId xmlns:a16="http://schemas.microsoft.com/office/drawing/2014/main" id="{AECECCFE-B24D-4A0A-BB7A-5D7C2AF9ECDA}"/>
              </a:ext>
            </a:extLst>
          </p:cNvPr>
          <p:cNvSpPr/>
          <p:nvPr/>
        </p:nvSpPr>
        <p:spPr>
          <a:xfrm>
            <a:off x="6096000" y="-3583690"/>
            <a:ext cx="12563214" cy="14250736"/>
          </a:xfrm>
          <a:prstGeom prst="octagon">
            <a:avLst/>
          </a:prstGeom>
          <a:gradFill flip="none" rotWithShape="1">
            <a:gsLst>
              <a:gs pos="0">
                <a:srgbClr val="9FA8DF">
                  <a:shade val="30000"/>
                  <a:satMod val="115000"/>
                </a:srgbClr>
              </a:gs>
              <a:gs pos="50000">
                <a:srgbClr val="9FA8DF">
                  <a:shade val="67500"/>
                  <a:satMod val="115000"/>
                </a:srgbClr>
              </a:gs>
              <a:gs pos="100000">
                <a:srgbClr val="9FA8D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673100" dist="317500" dir="408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3B6C3-66AD-4BB0-BE3C-139E38EC1FC2}"/>
              </a:ext>
            </a:extLst>
          </p:cNvPr>
          <p:cNvSpPr txBox="1"/>
          <p:nvPr/>
        </p:nvSpPr>
        <p:spPr>
          <a:xfrm>
            <a:off x="-5584996" y="1308355"/>
            <a:ext cx="55024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D40E0E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Can’t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play  songs in specific order, repeat songs.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Tap back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previous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Smart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Shuffle</a:t>
            </a:r>
            <a:r>
              <a:rPr lang="en-US" sz="2800" dirty="0">
                <a:solidFill>
                  <a:srgbClr val="F23636"/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is the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default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listening mode for free users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can’t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rewind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or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skip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songs.</a:t>
            </a:r>
            <a:endParaRPr lang="en-US" sz="2000" dirty="0">
              <a:solidFill>
                <a:schemeClr val="tx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71C15B-E51F-4A9C-B819-67512337033A}"/>
              </a:ext>
            </a:extLst>
          </p:cNvPr>
          <p:cNvSpPr txBox="1"/>
          <p:nvPr/>
        </p:nvSpPr>
        <p:spPr>
          <a:xfrm>
            <a:off x="6573630" y="626185"/>
            <a:ext cx="582157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It is revealed that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Spotify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in 2022 suffered a net loss of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430 million Euros 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The data of the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free users 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are incredibly very in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number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, which can be very hard to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maintain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.</a:t>
            </a:r>
          </a:p>
          <a:p>
            <a:endParaRPr lang="en-US" sz="2800" dirty="0">
              <a:solidFill>
                <a:schemeClr val="bg1">
                  <a:alpha val="94000"/>
                </a:scheme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Especially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India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where, the free members users are very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high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so, Introducing this change will be a encourage more </a:t>
            </a:r>
            <a:r>
              <a:rPr lang="en-US" sz="2800" dirty="0">
                <a:solidFill>
                  <a:srgbClr val="002060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paid</a:t>
            </a:r>
            <a:r>
              <a:rPr lang="en-US" sz="2800" dirty="0">
                <a:solidFill>
                  <a:schemeClr val="bg1">
                    <a:alpha val="94000"/>
                  </a:scheme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 </a:t>
            </a:r>
            <a:r>
              <a:rPr lang="en-US" sz="2800" dirty="0">
                <a:solidFill>
                  <a:srgbClr val="92017E">
                    <a:alpha val="94000"/>
                  </a:srgbClr>
                </a:solidFill>
                <a:latin typeface="Circular Spotify Text Black" panose="020B0A04020101010102" pitchFamily="34" charset="0"/>
                <a:cs typeface="Circular Spotify Text Black" panose="020B0A04020101010102" pitchFamily="34" charset="0"/>
              </a:rPr>
              <a:t>subscribers</a:t>
            </a:r>
            <a:endParaRPr lang="en-US" sz="2000" dirty="0">
              <a:solidFill>
                <a:srgbClr val="92017E">
                  <a:alpha val="94000"/>
                </a:srgbClr>
              </a:solidFill>
              <a:latin typeface="Circular Spotify Text Black" panose="020B0A04020101010102" pitchFamily="34" charset="0"/>
              <a:cs typeface="Circular Spotify Text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649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588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Circular Spotify Text Black</vt:lpstr>
      <vt:lpstr>Montserrat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Ashik ZaaZ</dc:creator>
  <cp:lastModifiedBy>Ashik ZaaZ</cp:lastModifiedBy>
  <cp:revision>47</cp:revision>
  <dcterms:created xsi:type="dcterms:W3CDTF">2023-10-28T04:43:08Z</dcterms:created>
  <dcterms:modified xsi:type="dcterms:W3CDTF">2023-10-29T15:03:14Z</dcterms:modified>
</cp:coreProperties>
</file>